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9.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0.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1.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12.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27" r:id="rId5"/>
    <p:sldMasterId id="2147484542" r:id="rId6"/>
    <p:sldMasterId id="2147484565" r:id="rId7"/>
    <p:sldMasterId id="2147484589" r:id="rId8"/>
    <p:sldMasterId id="2147484612" r:id="rId9"/>
    <p:sldMasterId id="2147484649" r:id="rId10"/>
    <p:sldMasterId id="2147484685" r:id="rId11"/>
    <p:sldMasterId id="2147484708" r:id="rId12"/>
    <p:sldMasterId id="2147484743" r:id="rId13"/>
    <p:sldMasterId id="2147484768" r:id="rId14"/>
    <p:sldMasterId id="2147484793" r:id="rId15"/>
    <p:sldMasterId id="2147484817" r:id="rId16"/>
    <p:sldMasterId id="2147484844" r:id="rId17"/>
  </p:sldMasterIdLst>
  <p:notesMasterIdLst>
    <p:notesMasterId r:id="rId27"/>
  </p:notesMasterIdLst>
  <p:handoutMasterIdLst>
    <p:handoutMasterId r:id="rId28"/>
  </p:handoutMasterIdLst>
  <p:sldIdLst>
    <p:sldId id="1018" r:id="rId18"/>
    <p:sldId id="2141411331" r:id="rId19"/>
    <p:sldId id="2141411655" r:id="rId20"/>
    <p:sldId id="5107" r:id="rId21"/>
    <p:sldId id="2141411412" r:id="rId22"/>
    <p:sldId id="2141411415" r:id="rId23"/>
    <p:sldId id="2141411652" r:id="rId24"/>
    <p:sldId id="2141411634" r:id="rId25"/>
    <p:sldId id="1111" r:id="rId26"/>
  </p:sldIdLst>
  <p:sldSz cx="12192000" cy="6858000"/>
  <p:notesSz cx="6400800" cy="117332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750" userDrawn="1">
          <p15:clr>
            <a:srgbClr val="A4A3A4"/>
          </p15:clr>
        </p15:guide>
        <p15:guide id="3" pos="1141" userDrawn="1">
          <p15:clr>
            <a:srgbClr val="A4A3A4"/>
          </p15:clr>
        </p15:guide>
        <p15:guide id="4" pos="39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MOU" lastIdx="6" clrIdx="6">
    <p:extLst>
      <p:ext uri="{19B8F6BF-5375-455C-9EA6-DF929625EA0E}">
        <p15:presenceInfo xmlns:p15="http://schemas.microsoft.com/office/powerpoint/2012/main" userId="Microsoft Office User" providerId="None"/>
      </p:ext>
    </p:extLst>
  </p:cmAuthor>
  <p:cmAuthor id="1" name="Catherine Edmunds" initials="CE" lastIdx="12" clrIdx="0">
    <p:extLst>
      <p:ext uri="{19B8F6BF-5375-455C-9EA6-DF929625EA0E}">
        <p15:presenceInfo xmlns:p15="http://schemas.microsoft.com/office/powerpoint/2012/main" userId="S-1-5-21-842925246-1708537768-682003330-114268" providerId="AD"/>
      </p:ext>
    </p:extLst>
  </p:cmAuthor>
  <p:cmAuthor id="8" name="Christian Graham" initials="CG" lastIdx="16" clrIdx="7">
    <p:extLst>
      <p:ext uri="{19B8F6BF-5375-455C-9EA6-DF929625EA0E}">
        <p15:presenceInfo xmlns:p15="http://schemas.microsoft.com/office/powerpoint/2012/main" userId="S::christian.graham@aveva.com::9af31a48-00ee-49a4-91d4-089d8b6c55e7" providerId="AD"/>
      </p:ext>
    </p:extLst>
  </p:cmAuthor>
  <p:cmAuthor id="2" name="Catherine Edmunds" initials="CE [2]" lastIdx="16" clrIdx="1">
    <p:extLst>
      <p:ext uri="{19B8F6BF-5375-455C-9EA6-DF929625EA0E}">
        <p15:presenceInfo xmlns:p15="http://schemas.microsoft.com/office/powerpoint/2012/main" userId="S::catherine.edmunds@Aveva.com::d05639f8-f8b6-4283-b0f3-4df98f0b1a6c" providerId="AD"/>
      </p:ext>
    </p:extLst>
  </p:cmAuthor>
  <p:cmAuthor id="9" name="Debbie Install" initials="DI" lastIdx="1" clrIdx="8">
    <p:extLst>
      <p:ext uri="{19B8F6BF-5375-455C-9EA6-DF929625EA0E}">
        <p15:presenceInfo xmlns:p15="http://schemas.microsoft.com/office/powerpoint/2012/main" userId="S::debbie.install@aveva.com::77f397f1-6e4f-4f65-b94c-f06642663592" providerId="AD"/>
      </p:ext>
    </p:extLst>
  </p:cmAuthor>
  <p:cmAuthor id="3" name="Sara Volpe" initials="SV" lastIdx="7" clrIdx="2">
    <p:extLst>
      <p:ext uri="{19B8F6BF-5375-455C-9EA6-DF929625EA0E}">
        <p15:presenceInfo xmlns:p15="http://schemas.microsoft.com/office/powerpoint/2012/main" userId="S::sara.volpe@aveva.com::7dc4bd75-ad4c-45e6-a9c2-bbf0f7fb443c" providerId="AD"/>
      </p:ext>
    </p:extLst>
  </p:cmAuthor>
  <p:cmAuthor id="10" name="Cristin Balog" initials="CB" lastIdx="12" clrIdx="9">
    <p:extLst>
      <p:ext uri="{19B8F6BF-5375-455C-9EA6-DF929625EA0E}">
        <p15:presenceInfo xmlns:p15="http://schemas.microsoft.com/office/powerpoint/2012/main" userId="S::cristin.balog@aveva.com::ddf35ed9-3c0e-4148-8f6b-ce50c7f710a8" providerId="AD"/>
      </p:ext>
    </p:extLst>
  </p:cmAuthor>
  <p:cmAuthor id="4" name="Lisa Wee" initials="LW" lastIdx="6" clrIdx="3">
    <p:extLst>
      <p:ext uri="{19B8F6BF-5375-455C-9EA6-DF929625EA0E}">
        <p15:presenceInfo xmlns:p15="http://schemas.microsoft.com/office/powerpoint/2012/main" userId="S::lisa.wee@aveva.com::866ac3ea-632f-4a0d-a2ff-80922434dd9a" providerId="AD"/>
      </p:ext>
    </p:extLst>
  </p:cmAuthor>
  <p:cmAuthor id="5" name="Rebecca Elgebrandt" initials="RE" lastIdx="13" clrIdx="4">
    <p:extLst>
      <p:ext uri="{19B8F6BF-5375-455C-9EA6-DF929625EA0E}">
        <p15:presenceInfo xmlns:p15="http://schemas.microsoft.com/office/powerpoint/2012/main" userId="S::rebecca.elgebrandt@aveva.com::77508d93-6bd9-4fba-82c5-db02d5b087c1" providerId="AD"/>
      </p:ext>
    </p:extLst>
  </p:cmAuthor>
  <p:cmAuthor id="6" name="Kevin Corcoran" initials="KC" lastIdx="1" clrIdx="5">
    <p:extLst>
      <p:ext uri="{19B8F6BF-5375-455C-9EA6-DF929625EA0E}">
        <p15:presenceInfo xmlns:p15="http://schemas.microsoft.com/office/powerpoint/2012/main" userId="S::kevin.corcoran@aveva.com::a0921571-84f9-4791-9ace-d5fe5741d7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F7F7F7"/>
    <a:srgbClr val="FFBC00"/>
    <a:srgbClr val="363D42"/>
    <a:srgbClr val="EAECEF"/>
    <a:srgbClr val="0D9066"/>
    <a:srgbClr val="30B887"/>
    <a:srgbClr val="4FD4A1"/>
    <a:srgbClr val="94B0FF"/>
    <a:srgbClr val="4D5E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FF3E37-4672-44E4-B815-84994DDF53C9}" v="12" dt="2022-08-19T00:00:30.790"/>
  </p1510:revLst>
</p1510:revInfo>
</file>

<file path=ppt/tableStyles.xml><?xml version="1.0" encoding="utf-8"?>
<a:tblStyleLst xmlns:a="http://schemas.openxmlformats.org/drawingml/2006/main" def="{EE8C1044-CB9C-4BE2-9E11-187A4E6E5BB0}">
  <a:tblStyle styleId="{EE8C1044-CB9C-4BE2-9E11-187A4E6E5BB0}" styleName="AVEVA Table">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rgbClr val="595959"/>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358" autoAdjust="0"/>
  </p:normalViewPr>
  <p:slideViewPr>
    <p:cSldViewPr snapToGrid="0">
      <p:cViewPr varScale="1">
        <p:scale>
          <a:sx n="55" d="100"/>
          <a:sy n="55" d="100"/>
        </p:scale>
        <p:origin x="52" y="60"/>
      </p:cViewPr>
      <p:guideLst>
        <p:guide orient="horz" pos="2750"/>
        <p:guide pos="1141"/>
        <p:guide pos="393"/>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37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1.xml"/><Relationship Id="rId26" Type="http://schemas.openxmlformats.org/officeDocument/2006/relationships/slide" Target="slides/slide9.xml"/><Relationship Id="rId3" Type="http://schemas.openxmlformats.org/officeDocument/2006/relationships/customXml" Target="../customXml/item3.xml"/><Relationship Id="rId21" Type="http://schemas.openxmlformats.org/officeDocument/2006/relationships/slide" Target="slides/slide4.xml"/><Relationship Id="rId34" Type="http://schemas.microsoft.com/office/2016/11/relationships/changesInfo" Target="changesInfos/changesInfo1.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 Target="slides/slide3.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7.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6.xml"/><Relationship Id="rId28" Type="http://schemas.openxmlformats.org/officeDocument/2006/relationships/handoutMaster" Target="handoutMasters/handoutMaster1.xml"/><Relationship Id="rId10" Type="http://schemas.openxmlformats.org/officeDocument/2006/relationships/slideMaster" Target="slideMasters/slideMaster6.xml"/><Relationship Id="rId19" Type="http://schemas.openxmlformats.org/officeDocument/2006/relationships/slide" Target="slides/slide2.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5.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Master" Target="slideMasters/slideMaster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Paterson" userId="dbaad04a-2671-46ec-8c48-3135739eac53" providerId="ADAL" clId="{C4FF3E37-4672-44E4-B815-84994DDF53C9}"/>
    <pc:docChg chg="addSld delSld modSld sldOrd">
      <pc:chgData name="Andrew Paterson" userId="dbaad04a-2671-46ec-8c48-3135739eac53" providerId="ADAL" clId="{C4FF3E37-4672-44E4-B815-84994DDF53C9}" dt="2022-08-19T00:00:23.535" v="158" actId="47"/>
      <pc:docMkLst>
        <pc:docMk/>
      </pc:docMkLst>
      <pc:sldChg chg="del">
        <pc:chgData name="Andrew Paterson" userId="dbaad04a-2671-46ec-8c48-3135739eac53" providerId="ADAL" clId="{C4FF3E37-4672-44E4-B815-84994DDF53C9}" dt="2022-08-09T05:35:01.271" v="96" actId="47"/>
        <pc:sldMkLst>
          <pc:docMk/>
          <pc:sldMk cId="573692969" sldId="341"/>
        </pc:sldMkLst>
      </pc:sldChg>
      <pc:sldChg chg="modSp del mod">
        <pc:chgData name="Andrew Paterson" userId="dbaad04a-2671-46ec-8c48-3135739eac53" providerId="ADAL" clId="{C4FF3E37-4672-44E4-B815-84994DDF53C9}" dt="2022-08-09T05:30:22.631" v="90" actId="47"/>
        <pc:sldMkLst>
          <pc:docMk/>
          <pc:sldMk cId="3982551764" sldId="1011"/>
        </pc:sldMkLst>
        <pc:spChg chg="mod">
          <ac:chgData name="Andrew Paterson" userId="dbaad04a-2671-46ec-8c48-3135739eac53" providerId="ADAL" clId="{C4FF3E37-4672-44E4-B815-84994DDF53C9}" dt="2022-08-09T05:07:23.293" v="88" actId="20577"/>
          <ac:spMkLst>
            <pc:docMk/>
            <pc:sldMk cId="3982551764" sldId="1011"/>
            <ac:spMk id="10" creationId="{9DDBF9E5-38EF-493A-9D2D-32E87FA35270}"/>
          </ac:spMkLst>
        </pc:spChg>
        <pc:spChg chg="mod">
          <ac:chgData name="Andrew Paterson" userId="dbaad04a-2671-46ec-8c48-3135739eac53" providerId="ADAL" clId="{C4FF3E37-4672-44E4-B815-84994DDF53C9}" dt="2022-08-09T05:07:11.983" v="6" actId="20577"/>
          <ac:spMkLst>
            <pc:docMk/>
            <pc:sldMk cId="3982551764" sldId="1011"/>
            <ac:spMk id="13" creationId="{31AC79A1-7DC7-4B7F-9D64-558F75D24C64}"/>
          </ac:spMkLst>
        </pc:spChg>
      </pc:sldChg>
      <pc:sldChg chg="del">
        <pc:chgData name="Andrew Paterson" userId="dbaad04a-2671-46ec-8c48-3135739eac53" providerId="ADAL" clId="{C4FF3E37-4672-44E4-B815-84994DDF53C9}" dt="2022-08-09T05:34:47.413" v="94" actId="47"/>
        <pc:sldMkLst>
          <pc:docMk/>
          <pc:sldMk cId="4038913713" sldId="1790800518"/>
        </pc:sldMkLst>
      </pc:sldChg>
      <pc:sldChg chg="del ord">
        <pc:chgData name="Andrew Paterson" userId="dbaad04a-2671-46ec-8c48-3135739eac53" providerId="ADAL" clId="{C4FF3E37-4672-44E4-B815-84994DDF53C9}" dt="2022-08-09T06:58:37.579" v="109" actId="47"/>
        <pc:sldMkLst>
          <pc:docMk/>
          <pc:sldMk cId="2200661723" sldId="1790800520"/>
        </pc:sldMkLst>
      </pc:sldChg>
      <pc:sldChg chg="ord">
        <pc:chgData name="Andrew Paterson" userId="dbaad04a-2671-46ec-8c48-3135739eac53" providerId="ADAL" clId="{C4FF3E37-4672-44E4-B815-84994DDF53C9}" dt="2022-08-09T05:30:37.611" v="92"/>
        <pc:sldMkLst>
          <pc:docMk/>
          <pc:sldMk cId="4105584587" sldId="2141411331"/>
        </pc:sldMkLst>
      </pc:sldChg>
      <pc:sldChg chg="del">
        <pc:chgData name="Andrew Paterson" userId="dbaad04a-2671-46ec-8c48-3135739eac53" providerId="ADAL" clId="{C4FF3E37-4672-44E4-B815-84994DDF53C9}" dt="2022-08-09T06:09:05.649" v="98" actId="47"/>
        <pc:sldMkLst>
          <pc:docMk/>
          <pc:sldMk cId="2974426725" sldId="2141411332"/>
        </pc:sldMkLst>
      </pc:sldChg>
      <pc:sldChg chg="del">
        <pc:chgData name="Andrew Paterson" userId="dbaad04a-2671-46ec-8c48-3135739eac53" providerId="ADAL" clId="{C4FF3E37-4672-44E4-B815-84994DDF53C9}" dt="2022-08-09T05:30:19.102" v="89" actId="47"/>
        <pc:sldMkLst>
          <pc:docMk/>
          <pc:sldMk cId="2000517911" sldId="2141411341"/>
        </pc:sldMkLst>
      </pc:sldChg>
      <pc:sldChg chg="del">
        <pc:chgData name="Andrew Paterson" userId="dbaad04a-2671-46ec-8c48-3135739eac53" providerId="ADAL" clId="{C4FF3E37-4672-44E4-B815-84994DDF53C9}" dt="2022-08-09T06:09:42.380" v="100" actId="47"/>
        <pc:sldMkLst>
          <pc:docMk/>
          <pc:sldMk cId="3349953454" sldId="2141411411"/>
        </pc:sldMkLst>
      </pc:sldChg>
      <pc:sldChg chg="del">
        <pc:chgData name="Andrew Paterson" userId="dbaad04a-2671-46ec-8c48-3135739eac53" providerId="ADAL" clId="{C4FF3E37-4672-44E4-B815-84994DDF53C9}" dt="2022-08-09T06:09:08.901" v="99" actId="47"/>
        <pc:sldMkLst>
          <pc:docMk/>
          <pc:sldMk cId="1186903057" sldId="2141411420"/>
        </pc:sldMkLst>
      </pc:sldChg>
      <pc:sldChg chg="del">
        <pc:chgData name="Andrew Paterson" userId="dbaad04a-2671-46ec-8c48-3135739eac53" providerId="ADAL" clId="{C4FF3E37-4672-44E4-B815-84994DDF53C9}" dt="2022-08-09T05:35:04.233" v="97" actId="47"/>
        <pc:sldMkLst>
          <pc:docMk/>
          <pc:sldMk cId="2866144785" sldId="2141411448"/>
        </pc:sldMkLst>
      </pc:sldChg>
      <pc:sldChg chg="del">
        <pc:chgData name="Andrew Paterson" userId="dbaad04a-2671-46ec-8c48-3135739eac53" providerId="ADAL" clId="{C4FF3E37-4672-44E4-B815-84994DDF53C9}" dt="2022-08-09T05:34:55.605" v="95" actId="47"/>
        <pc:sldMkLst>
          <pc:docMk/>
          <pc:sldMk cId="4286074365" sldId="2141411453"/>
        </pc:sldMkLst>
      </pc:sldChg>
      <pc:sldChg chg="del">
        <pc:chgData name="Andrew Paterson" userId="dbaad04a-2671-46ec-8c48-3135739eac53" providerId="ADAL" clId="{C4FF3E37-4672-44E4-B815-84994DDF53C9}" dt="2022-08-09T05:30:45.616" v="93" actId="47"/>
        <pc:sldMkLst>
          <pc:docMk/>
          <pc:sldMk cId="862465999" sldId="2141411455"/>
        </pc:sldMkLst>
      </pc:sldChg>
      <pc:sldChg chg="ord">
        <pc:chgData name="Andrew Paterson" userId="dbaad04a-2671-46ec-8c48-3135739eac53" providerId="ADAL" clId="{C4FF3E37-4672-44E4-B815-84994DDF53C9}" dt="2022-08-09T06:09:55.066" v="106"/>
        <pc:sldMkLst>
          <pc:docMk/>
          <pc:sldMk cId="936783254" sldId="2141411634"/>
        </pc:sldMkLst>
      </pc:sldChg>
      <pc:sldChg chg="ord">
        <pc:chgData name="Andrew Paterson" userId="dbaad04a-2671-46ec-8c48-3135739eac53" providerId="ADAL" clId="{C4FF3E37-4672-44E4-B815-84994DDF53C9}" dt="2022-08-09T06:09:49.397" v="102"/>
        <pc:sldMkLst>
          <pc:docMk/>
          <pc:sldMk cId="2610578296" sldId="2141411652"/>
        </pc:sldMkLst>
      </pc:sldChg>
      <pc:sldChg chg="addSp delSp modSp new del mod">
        <pc:chgData name="Andrew Paterson" userId="dbaad04a-2671-46ec-8c48-3135739eac53" providerId="ADAL" clId="{C4FF3E37-4672-44E4-B815-84994DDF53C9}" dt="2022-08-19T00:00:23.535" v="158" actId="47"/>
        <pc:sldMkLst>
          <pc:docMk/>
          <pc:sldMk cId="1540297232" sldId="2141411656"/>
        </pc:sldMkLst>
        <pc:spChg chg="del">
          <ac:chgData name="Andrew Paterson" userId="dbaad04a-2671-46ec-8c48-3135739eac53" providerId="ADAL" clId="{C4FF3E37-4672-44E4-B815-84994DDF53C9}" dt="2022-08-09T06:59:24.718" v="112" actId="478"/>
          <ac:spMkLst>
            <pc:docMk/>
            <pc:sldMk cId="1540297232" sldId="2141411656"/>
            <ac:spMk id="2" creationId="{45FCA766-AFD9-4753-8160-BCEBDE80BD5D}"/>
          </ac:spMkLst>
        </pc:spChg>
        <pc:spChg chg="del">
          <ac:chgData name="Andrew Paterson" userId="dbaad04a-2671-46ec-8c48-3135739eac53" providerId="ADAL" clId="{C4FF3E37-4672-44E4-B815-84994DDF53C9}" dt="2022-08-09T06:59:21.222" v="111" actId="478"/>
          <ac:spMkLst>
            <pc:docMk/>
            <pc:sldMk cId="1540297232" sldId="2141411656"/>
            <ac:spMk id="3" creationId="{1DAFFB17-74AF-49AA-AC16-AC5988AE0721}"/>
          </ac:spMkLst>
        </pc:spChg>
        <pc:picChg chg="add mod modCrop">
          <ac:chgData name="Andrew Paterson" userId="dbaad04a-2671-46ec-8c48-3135739eac53" providerId="ADAL" clId="{C4FF3E37-4672-44E4-B815-84994DDF53C9}" dt="2022-08-09T07:00:20.087" v="123" actId="14100"/>
          <ac:picMkLst>
            <pc:docMk/>
            <pc:sldMk cId="1540297232" sldId="2141411656"/>
            <ac:picMk id="7" creationId="{5CE4DB7B-0EC6-4B41-AE28-696EA8F91097}"/>
          </ac:picMkLst>
        </pc:picChg>
      </pc:sldChg>
      <pc:sldChg chg="addSp delSp modSp new del mod">
        <pc:chgData name="Andrew Paterson" userId="dbaad04a-2671-46ec-8c48-3135739eac53" providerId="ADAL" clId="{C4FF3E37-4672-44E4-B815-84994DDF53C9}" dt="2022-08-19T00:00:21.594" v="157" actId="47"/>
        <pc:sldMkLst>
          <pc:docMk/>
          <pc:sldMk cId="2636985420" sldId="2141411657"/>
        </pc:sldMkLst>
        <pc:spChg chg="del">
          <ac:chgData name="Andrew Paterson" userId="dbaad04a-2671-46ec-8c48-3135739eac53" providerId="ADAL" clId="{C4FF3E37-4672-44E4-B815-84994DDF53C9}" dt="2022-08-09T07:04:49.717" v="145" actId="478"/>
          <ac:spMkLst>
            <pc:docMk/>
            <pc:sldMk cId="2636985420" sldId="2141411657"/>
            <ac:spMk id="2" creationId="{60C5D011-3F45-49D7-B9AF-A0BB5595E716}"/>
          </ac:spMkLst>
        </pc:spChg>
        <pc:spChg chg="mod">
          <ac:chgData name="Andrew Paterson" userId="dbaad04a-2671-46ec-8c48-3135739eac53" providerId="ADAL" clId="{C4FF3E37-4672-44E4-B815-84994DDF53C9}" dt="2022-08-09T07:05:52.416" v="156" actId="14100"/>
          <ac:spMkLst>
            <pc:docMk/>
            <pc:sldMk cId="2636985420" sldId="2141411657"/>
            <ac:spMk id="3" creationId="{5593226A-BD43-4173-ACCA-B65FDF6C00F4}"/>
          </ac:spMkLst>
        </pc:spChg>
        <pc:picChg chg="add mod modCrop">
          <ac:chgData name="Andrew Paterson" userId="dbaad04a-2671-46ec-8c48-3135739eac53" providerId="ADAL" clId="{C4FF3E37-4672-44E4-B815-84994DDF53C9}" dt="2022-08-09T07:05:44.560" v="155" actId="1076"/>
          <ac:picMkLst>
            <pc:docMk/>
            <pc:sldMk cId="2636985420" sldId="2141411657"/>
            <ac:picMk id="7" creationId="{7CAABBB2-66FE-4CAF-A6C6-CD7A883ACAFB}"/>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Catherine.Edmunds\AppData\Local\Microsoft\Windows\INetCache\Content.Outlook\ZV2JA5H0\Revenue%20Split%20by%20Industry.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50834226506127"/>
          <c:y val="1.3493794791503458E-2"/>
          <c:w val="0.58498157707847698"/>
          <c:h val="0.6174887504231944"/>
        </c:manualLayout>
      </c:layout>
      <c:pieChart>
        <c:varyColors val="1"/>
        <c:dLbls>
          <c:showLegendKey val="0"/>
          <c:showVal val="0"/>
          <c:showCatName val="0"/>
          <c:showSerName val="0"/>
          <c:showPercent val="0"/>
          <c:showBubbleSize val="0"/>
          <c:showLeaderLines val="0"/>
        </c:dLbls>
        <c:firstSliceAng val="0"/>
        <c:extLst>
          <c:ext xmlns:c15="http://schemas.microsoft.com/office/drawing/2012/chart" uri="{02D57815-91ED-43cb-92C2-25804820EDAC}">
            <c15:filteredPieSeries>
              <c15:ser>
                <c:idx val="0"/>
                <c:order val="0"/>
                <c:tx>
                  <c:strRef>
                    <c:extLst>
                      <c:ext uri="{02D57815-91ED-43cb-92C2-25804820EDAC}">
                        <c15:formulaRef>
                          <c15:sqref>Sheet1!$C$3</c15:sqref>
                        </c15:formulaRef>
                      </c:ext>
                    </c:extLst>
                    <c:strCache>
                      <c:ptCount val="1"/>
                      <c:pt idx="0">
                        <c:v>Rev Split OSI</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8-10EA-4D14-9736-A3F3B453D5D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A-10EA-4D14-9736-A3F3B453D5D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C-10EA-4D14-9736-A3F3B453D5D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E-10EA-4D14-9736-A3F3B453D5D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0-10EA-4D14-9736-A3F3B453D5D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2-10EA-4D14-9736-A3F3B453D5D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4-10EA-4D14-9736-A3F3B453D5D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6-10EA-4D14-9736-A3F3B453D5D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8-10EA-4D14-9736-A3F3B453D5D4}"/>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2A-10EA-4D14-9736-A3F3B453D5D4}"/>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2C-10EA-4D14-9736-A3F3B453D5D4}"/>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uri="{CE6537A1-D6FC-4f65-9D91-7224C49458BB}">
                      <c15:spPr xmlns:c15="http://schemas.microsoft.com/office/drawing/2012/chart">
                        <a:prstGeom prst="wedgeRectCallout">
                          <a:avLst/>
                        </a:prstGeom>
                      </c15:spPr>
                    </c:ext>
                  </c:extLst>
                </c:dLbls>
                <c:cat>
                  <c:strRef>
                    <c:extLst>
                      <c:ext uri="{02D57815-91ED-43cb-92C2-25804820EDAC}">
                        <c15:formulaRef>
                          <c15:sqref>Sheet1!$B$4:$B$14</c15:sqref>
                        </c15:formulaRef>
                      </c:ext>
                    </c:extLst>
                    <c:strCache>
                      <c:ptCount val="11"/>
                      <c:pt idx="0">
                        <c:v>Power</c:v>
                      </c:pt>
                      <c:pt idx="1">
                        <c:v>Oil &amp; Gas</c:v>
                      </c:pt>
                      <c:pt idx="2">
                        <c:v>Chemicals &amp; Petrochemicals</c:v>
                      </c:pt>
                      <c:pt idx="3">
                        <c:v>Mines, Metals, Metallurgy &amp; Materials</c:v>
                      </c:pt>
                      <c:pt idx="4">
                        <c:v>Pharmaceutical &amp; Life Sciences</c:v>
                      </c:pt>
                      <c:pt idx="5">
                        <c:v>Pulp &amp; Paper</c:v>
                      </c:pt>
                      <c:pt idx="6">
                        <c:v>Smart Infrastructure</c:v>
                      </c:pt>
                      <c:pt idx="7">
                        <c:v>Food &amp; Beverage, CPG</c:v>
                      </c:pt>
                      <c:pt idx="8">
                        <c:v>Others</c:v>
                      </c:pt>
                      <c:pt idx="9">
                        <c:v>Discrete Manufacturing, OEM</c:v>
                      </c:pt>
                      <c:pt idx="10">
                        <c:v>Marine</c:v>
                      </c:pt>
                    </c:strCache>
                  </c:strRef>
                </c:cat>
                <c:val>
                  <c:numRef>
                    <c:extLst>
                      <c:ext uri="{02D57815-91ED-43cb-92C2-25804820EDAC}">
                        <c15:formulaRef>
                          <c15:sqref>Sheet1!$C$4:$C$14</c15:sqref>
                        </c15:formulaRef>
                      </c:ext>
                    </c:extLst>
                    <c:numCache>
                      <c:formatCode>0%</c:formatCode>
                      <c:ptCount val="11"/>
                      <c:pt idx="0">
                        <c:v>0.31256900135401555</c:v>
                      </c:pt>
                      <c:pt idx="1">
                        <c:v>0.23931692383602396</c:v>
                      </c:pt>
                      <c:pt idx="2">
                        <c:v>0.12295576730448676</c:v>
                      </c:pt>
                      <c:pt idx="3">
                        <c:v>0.1011165975392746</c:v>
                      </c:pt>
                      <c:pt idx="4">
                        <c:v>7.2351131314124892E-2</c:v>
                      </c:pt>
                      <c:pt idx="5">
                        <c:v>4.7096743482347228E-2</c:v>
                      </c:pt>
                      <c:pt idx="6">
                        <c:v>3.1527091062132327E-2</c:v>
                      </c:pt>
                      <c:pt idx="7">
                        <c:v>3.0720657979682431E-2</c:v>
                      </c:pt>
                      <c:pt idx="8">
                        <c:v>2.7242828852284878E-2</c:v>
                      </c:pt>
                      <c:pt idx="9">
                        <c:v>1.5103257275627193E-2</c:v>
                      </c:pt>
                      <c:pt idx="10">
                        <c:v>0</c:v>
                      </c:pt>
                    </c:numCache>
                  </c:numRef>
                </c:val>
                <c:extLst>
                  <c:ext xmlns:c16="http://schemas.microsoft.com/office/drawing/2014/chart" uri="{C3380CC4-5D6E-409C-BE32-E72D297353CC}">
                    <c16:uniqueId val="{0000002D-10EA-4D14-9736-A3F3B453D5D4}"/>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Sheet1!$D$3</c15:sqref>
                        </c15:formulaRef>
                      </c:ext>
                    </c:extLst>
                    <c:strCache>
                      <c:ptCount val="1"/>
                      <c:pt idx="0">
                        <c:v>Rev Split AVEVA</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F-10EA-4D14-9736-A3F3B453D5D4}"/>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31-10EA-4D14-9736-A3F3B453D5D4}"/>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3-10EA-4D14-9736-A3F3B453D5D4}"/>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5-10EA-4D14-9736-A3F3B453D5D4}"/>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37-10EA-4D14-9736-A3F3B453D5D4}"/>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39-10EA-4D14-9736-A3F3B453D5D4}"/>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3B-10EA-4D14-9736-A3F3B453D5D4}"/>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3D-10EA-4D14-9736-A3F3B453D5D4}"/>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3F-10EA-4D14-9736-A3F3B453D5D4}"/>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41-10EA-4D14-9736-A3F3B453D5D4}"/>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43-10EA-4D14-9736-A3F3B453D5D4}"/>
                    </c:ext>
                  </c:extLst>
                </c:dPt>
                <c:cat>
                  <c:strRef>
                    <c:extLst xmlns:c15="http://schemas.microsoft.com/office/drawing/2012/chart">
                      <c:ext xmlns:c15="http://schemas.microsoft.com/office/drawing/2012/chart" uri="{02D57815-91ED-43cb-92C2-25804820EDAC}">
                        <c15:formulaRef>
                          <c15:sqref>Sheet1!$B$4:$B$14</c15:sqref>
                        </c15:formulaRef>
                      </c:ext>
                    </c:extLst>
                    <c:strCache>
                      <c:ptCount val="11"/>
                      <c:pt idx="0">
                        <c:v>Power</c:v>
                      </c:pt>
                      <c:pt idx="1">
                        <c:v>Oil &amp; Gas</c:v>
                      </c:pt>
                      <c:pt idx="2">
                        <c:v>Chemicals &amp; Petrochemicals</c:v>
                      </c:pt>
                      <c:pt idx="3">
                        <c:v>Mines, Metals, Metallurgy &amp; Materials</c:v>
                      </c:pt>
                      <c:pt idx="4">
                        <c:v>Pharmaceutical &amp; Life Sciences</c:v>
                      </c:pt>
                      <c:pt idx="5">
                        <c:v>Pulp &amp; Paper</c:v>
                      </c:pt>
                      <c:pt idx="6">
                        <c:v>Smart Infrastructure</c:v>
                      </c:pt>
                      <c:pt idx="7">
                        <c:v>Food &amp; Beverage, CPG</c:v>
                      </c:pt>
                      <c:pt idx="8">
                        <c:v>Others</c:v>
                      </c:pt>
                      <c:pt idx="9">
                        <c:v>Discrete Manufacturing, OEM</c:v>
                      </c:pt>
                      <c:pt idx="10">
                        <c:v>Marine</c:v>
                      </c:pt>
                    </c:strCache>
                  </c:strRef>
                </c:cat>
                <c:val>
                  <c:numRef>
                    <c:extLst xmlns:c15="http://schemas.microsoft.com/office/drawing/2012/chart">
                      <c:ext xmlns:c15="http://schemas.microsoft.com/office/drawing/2012/chart" uri="{02D57815-91ED-43cb-92C2-25804820EDAC}">
                        <c15:formulaRef>
                          <c15:sqref>Sheet1!$D$4:$D$14</c15:sqref>
                        </c15:formulaRef>
                      </c:ext>
                    </c:extLst>
                    <c:numCache>
                      <c:formatCode>0%</c:formatCode>
                      <c:ptCount val="11"/>
                      <c:pt idx="0">
                        <c:v>0.08</c:v>
                      </c:pt>
                      <c:pt idx="1">
                        <c:v>0.4</c:v>
                      </c:pt>
                      <c:pt idx="2">
                        <c:v>0.08</c:v>
                      </c:pt>
                      <c:pt idx="3">
                        <c:v>0.08</c:v>
                      </c:pt>
                      <c:pt idx="4">
                        <c:v>0</c:v>
                      </c:pt>
                      <c:pt idx="6">
                        <c:v>0.06</c:v>
                      </c:pt>
                      <c:pt idx="7">
                        <c:v>0.08</c:v>
                      </c:pt>
                      <c:pt idx="8">
                        <c:v>0.11</c:v>
                      </c:pt>
                      <c:pt idx="9">
                        <c:v>0.03</c:v>
                      </c:pt>
                      <c:pt idx="10">
                        <c:v>0.08</c:v>
                      </c:pt>
                    </c:numCache>
                  </c:numRef>
                </c:val>
                <c:extLst xmlns:c15="http://schemas.microsoft.com/office/drawing/2012/chart">
                  <c:ext xmlns:c16="http://schemas.microsoft.com/office/drawing/2014/chart" uri="{C3380CC4-5D6E-409C-BE32-E72D297353CC}">
                    <c16:uniqueId val="{00000044-10EA-4D14-9736-A3F3B453D5D4}"/>
                  </c:ext>
                </c:extLst>
              </c15:ser>
            </c15:filteredPieSeries>
          </c:ext>
        </c:extLst>
      </c:pieChart>
      <c:spPr>
        <a:noFill/>
        <a:ln>
          <a:noFill/>
        </a:ln>
        <a:effectLst/>
      </c:spPr>
    </c:plotArea>
    <c:legend>
      <c:legendPos val="b"/>
      <c:layout>
        <c:manualLayout>
          <c:xMode val="edge"/>
          <c:yMode val="edge"/>
          <c:x val="3.2882969812474565E-2"/>
          <c:y val="0.73995547289678287"/>
          <c:w val="0.94841454683911508"/>
          <c:h val="0.2437494292973455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997-4E03-AAD7-BDC4DBE49A62}"/>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997-4E03-AAD7-BDC4DBE49A62}"/>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3997-4E03-AAD7-BDC4DBE49A62}"/>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3997-4E03-AAD7-BDC4DBE49A62}"/>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3997-4E03-AAD7-BDC4DBE49A62}"/>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3997-4E03-AAD7-BDC4DBE49A62}"/>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3997-4E03-AAD7-BDC4DBE49A62}"/>
              </c:ext>
            </c:extLst>
          </c:dPt>
          <c:dPt>
            <c:idx val="7"/>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3997-4E03-AAD7-BDC4DBE49A6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Energy</c:v>
                </c:pt>
                <c:pt idx="1">
                  <c:v>Power </c:v>
                </c:pt>
                <c:pt idx="2">
                  <c:v>FB, CPG, Life Sciences</c:v>
                </c:pt>
                <c:pt idx="3">
                  <c:v>Chemicals</c:v>
                </c:pt>
                <c:pt idx="4">
                  <c:v>MMM</c:v>
                </c:pt>
                <c:pt idx="5">
                  <c:v>Infrastructure</c:v>
                </c:pt>
                <c:pt idx="6">
                  <c:v>Marine</c:v>
                </c:pt>
                <c:pt idx="7">
                  <c:v>Others</c:v>
                </c:pt>
              </c:strCache>
            </c:strRef>
          </c:cat>
          <c:val>
            <c:numRef>
              <c:f>Sheet1!$B$2:$B$9</c:f>
              <c:numCache>
                <c:formatCode>0%</c:formatCode>
                <c:ptCount val="8"/>
                <c:pt idx="0">
                  <c:v>0.35</c:v>
                </c:pt>
                <c:pt idx="1">
                  <c:v>0.16</c:v>
                </c:pt>
                <c:pt idx="2">
                  <c:v>0.11</c:v>
                </c:pt>
                <c:pt idx="3">
                  <c:v>0.09</c:v>
                </c:pt>
                <c:pt idx="4">
                  <c:v>7.0000000000000007E-2</c:v>
                </c:pt>
                <c:pt idx="5">
                  <c:v>0.06</c:v>
                </c:pt>
                <c:pt idx="6">
                  <c:v>0.06</c:v>
                </c:pt>
                <c:pt idx="7">
                  <c:v>0.11</c:v>
                </c:pt>
              </c:numCache>
            </c:numRef>
          </c:val>
          <c:extLst>
            <c:ext xmlns:c16="http://schemas.microsoft.com/office/drawing/2014/chart" uri="{C3380CC4-5D6E-409C-BE32-E72D297353CC}">
              <c16:uniqueId val="{00000000-0FBE-41A7-A657-10A9E45DCB8D}"/>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419EC5-08BE-4EB9-A338-7F2CBC8BDC42}"/>
              </a:ext>
            </a:extLst>
          </p:cNvPr>
          <p:cNvSpPr>
            <a:spLocks noGrp="1"/>
          </p:cNvSpPr>
          <p:nvPr>
            <p:ph type="hdr" sz="quarter"/>
          </p:nvPr>
        </p:nvSpPr>
        <p:spPr>
          <a:xfrm>
            <a:off x="0" y="0"/>
            <a:ext cx="2773680" cy="588698"/>
          </a:xfrm>
          <a:prstGeom prst="rect">
            <a:avLst/>
          </a:prstGeom>
        </p:spPr>
        <p:txBody>
          <a:bodyPr vert="horz" lIns="91440" tIns="45720" rIns="91440" bIns="45720" rtlCol="0"/>
          <a:lstStyle>
            <a:lvl1pPr algn="l">
              <a:defRPr sz="1200"/>
            </a:lvl1pPr>
          </a:lstStyle>
          <a:p>
            <a:endParaRPr lang="en-GB">
              <a:solidFill>
                <a:srgbClr val="000000"/>
              </a:solidFill>
              <a:latin typeface="Muli Regular Roman" panose="00000500000000000000" pitchFamily="2" charset="0"/>
            </a:endParaRPr>
          </a:p>
        </p:txBody>
      </p:sp>
      <p:sp>
        <p:nvSpPr>
          <p:cNvPr id="3" name="Date Placeholder 2">
            <a:extLst>
              <a:ext uri="{FF2B5EF4-FFF2-40B4-BE49-F238E27FC236}">
                <a16:creationId xmlns:a16="http://schemas.microsoft.com/office/drawing/2014/main" id="{1E87C259-B6F1-4776-B031-30227F135A46}"/>
              </a:ext>
            </a:extLst>
          </p:cNvPr>
          <p:cNvSpPr>
            <a:spLocks noGrp="1"/>
          </p:cNvSpPr>
          <p:nvPr>
            <p:ph type="dt" sz="quarter" idx="1"/>
          </p:nvPr>
        </p:nvSpPr>
        <p:spPr>
          <a:xfrm>
            <a:off x="3625639" y="0"/>
            <a:ext cx="2773680" cy="588698"/>
          </a:xfrm>
          <a:prstGeom prst="rect">
            <a:avLst/>
          </a:prstGeom>
        </p:spPr>
        <p:txBody>
          <a:bodyPr vert="horz" lIns="91440" tIns="45720" rIns="91440" bIns="45720" rtlCol="0"/>
          <a:lstStyle>
            <a:lvl1pPr algn="r">
              <a:defRPr sz="1200"/>
            </a:lvl1pPr>
          </a:lstStyle>
          <a:p>
            <a:fld id="{32A9BFF2-C90B-477E-9715-1B23DA4420F9}" type="datetimeFigureOut">
              <a:rPr lang="en-US">
                <a:solidFill>
                  <a:srgbClr val="000000"/>
                </a:solidFill>
                <a:latin typeface="Muli Regular Roman" panose="00000500000000000000" pitchFamily="2" charset="0"/>
              </a:rPr>
              <a:t>8/19/2022</a:t>
            </a:fld>
            <a:endParaRPr lang="en-GB">
              <a:solidFill>
                <a:srgbClr val="000000"/>
              </a:solidFill>
              <a:latin typeface="Muli Regular Roman" panose="00000500000000000000" pitchFamily="2" charset="0"/>
            </a:endParaRPr>
          </a:p>
        </p:txBody>
      </p:sp>
      <p:sp>
        <p:nvSpPr>
          <p:cNvPr id="4" name="Footer Placeholder 3">
            <a:extLst>
              <a:ext uri="{FF2B5EF4-FFF2-40B4-BE49-F238E27FC236}">
                <a16:creationId xmlns:a16="http://schemas.microsoft.com/office/drawing/2014/main" id="{2D64F7A4-77BF-4E91-98A1-943775ED105B}"/>
              </a:ext>
            </a:extLst>
          </p:cNvPr>
          <p:cNvSpPr>
            <a:spLocks noGrp="1"/>
          </p:cNvSpPr>
          <p:nvPr>
            <p:ph type="ftr" sz="quarter" idx="2"/>
          </p:nvPr>
        </p:nvSpPr>
        <p:spPr>
          <a:xfrm>
            <a:off x="-1" y="11144517"/>
            <a:ext cx="3272462" cy="588697"/>
          </a:xfrm>
          <a:prstGeom prst="rect">
            <a:avLst/>
          </a:prstGeom>
        </p:spPr>
        <p:txBody>
          <a:bodyPr vert="horz" lIns="91440" tIns="45720" rIns="91440" bIns="45720" rtlCol="0" anchor="b"/>
          <a:lstStyle>
            <a:lvl1pPr algn="l">
              <a:defRPr sz="1200"/>
            </a:lvl1pPr>
          </a:lstStyle>
          <a:p>
            <a:pPr lvl="0"/>
            <a:r>
              <a:rPr lang="en-GB" sz="800">
                <a:solidFill>
                  <a:srgbClr val="000000"/>
                </a:solidFill>
                <a:latin typeface="Muli Regular Roman" panose="00000500000000000000" pitchFamily="2" charset="0"/>
              </a:rPr>
              <a:t>© 2020 AVEVA Group plc and its subsidiaries. All rights reserved.</a:t>
            </a:r>
          </a:p>
        </p:txBody>
      </p:sp>
      <p:sp>
        <p:nvSpPr>
          <p:cNvPr id="5" name="Slide Number Placeholder 4">
            <a:extLst>
              <a:ext uri="{FF2B5EF4-FFF2-40B4-BE49-F238E27FC236}">
                <a16:creationId xmlns:a16="http://schemas.microsoft.com/office/drawing/2014/main" id="{4055DACD-0D51-435C-8D26-DF12C905B204}"/>
              </a:ext>
            </a:extLst>
          </p:cNvPr>
          <p:cNvSpPr>
            <a:spLocks noGrp="1"/>
          </p:cNvSpPr>
          <p:nvPr>
            <p:ph type="sldNum" sz="quarter" idx="3"/>
          </p:nvPr>
        </p:nvSpPr>
        <p:spPr>
          <a:xfrm>
            <a:off x="3625639" y="11144517"/>
            <a:ext cx="2773680" cy="588697"/>
          </a:xfrm>
          <a:prstGeom prst="rect">
            <a:avLst/>
          </a:prstGeom>
        </p:spPr>
        <p:txBody>
          <a:bodyPr vert="horz" lIns="91440" tIns="45720" rIns="91440" bIns="45720" rtlCol="0" anchor="b"/>
          <a:lstStyle>
            <a:lvl1pPr algn="r">
              <a:defRPr sz="1200"/>
            </a:lvl1pPr>
          </a:lstStyle>
          <a:p>
            <a:fld id="{2BEC808D-8967-49DA-A39C-3A758999D91A}" type="slidenum">
              <a:rPr lang="en-GB" sz="800">
                <a:solidFill>
                  <a:srgbClr val="000000"/>
                </a:solidFill>
                <a:latin typeface="Muli Regular Roman" panose="00000500000000000000" pitchFamily="2" charset="0"/>
              </a:rPr>
              <a:t>‹#›</a:t>
            </a:fld>
            <a:endParaRPr lang="en-GB" sz="800">
              <a:solidFill>
                <a:srgbClr val="000000"/>
              </a:solidFill>
              <a:latin typeface="Muli Regular Roman" panose="00000500000000000000" pitchFamily="2" charset="0"/>
            </a:endParaRPr>
          </a:p>
        </p:txBody>
      </p:sp>
    </p:spTree>
    <p:extLst>
      <p:ext uri="{BB962C8B-B14F-4D97-AF65-F5344CB8AC3E}">
        <p14:creationId xmlns:p14="http://schemas.microsoft.com/office/powerpoint/2010/main" val="3769580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680" cy="588698"/>
          </a:xfrm>
          <a:prstGeom prst="rect">
            <a:avLst/>
          </a:prstGeom>
        </p:spPr>
        <p:txBody>
          <a:bodyPr vert="horz" lIns="91440" tIns="45720" rIns="91440" bIns="45720" rtlCol="0"/>
          <a:lstStyle>
            <a:lvl1pPr algn="l">
              <a:defRPr lang="en-GB" sz="1200" kern="1200">
                <a:solidFill>
                  <a:srgbClr val="000000"/>
                </a:solidFill>
                <a:latin typeface="Muli Regular Roman" panose="00000500000000000000" pitchFamily="2" charset="0"/>
                <a:ea typeface="+mn-ea"/>
                <a:cs typeface="+mn-cs"/>
              </a:defRPr>
            </a:lvl1pPr>
          </a:lstStyle>
          <a:p>
            <a:endParaRPr lang="en-GB"/>
          </a:p>
        </p:txBody>
      </p:sp>
      <p:sp>
        <p:nvSpPr>
          <p:cNvPr id="3" name="Date Placeholder 2"/>
          <p:cNvSpPr>
            <a:spLocks noGrp="1"/>
          </p:cNvSpPr>
          <p:nvPr>
            <p:ph type="dt" idx="1"/>
          </p:nvPr>
        </p:nvSpPr>
        <p:spPr>
          <a:xfrm>
            <a:off x="3625639" y="0"/>
            <a:ext cx="2773680" cy="588698"/>
          </a:xfrm>
          <a:prstGeom prst="rect">
            <a:avLst/>
          </a:prstGeom>
        </p:spPr>
        <p:txBody>
          <a:bodyPr vert="horz" lIns="91440" tIns="45720" rIns="91440" bIns="45720" rtlCol="0"/>
          <a:lstStyle>
            <a:lvl1pPr algn="r">
              <a:defRPr lang="en-GB" sz="1200" kern="1200" smtClean="0">
                <a:solidFill>
                  <a:srgbClr val="000000"/>
                </a:solidFill>
                <a:latin typeface="Muli Regular Roman" panose="00000500000000000000" pitchFamily="2" charset="0"/>
                <a:ea typeface="+mn-ea"/>
                <a:cs typeface="+mn-cs"/>
              </a:defRPr>
            </a:lvl1pPr>
          </a:lstStyle>
          <a:p>
            <a:fld id="{F54DED76-5D38-41BF-9AF2-709E5C06511E}" type="datetimeFigureOut">
              <a:rPr lang="en-GB" smtClean="0"/>
              <a:pPr/>
              <a:t>19/08/2022</a:t>
            </a:fld>
            <a:endParaRPr lang="en-GB"/>
          </a:p>
        </p:txBody>
      </p:sp>
      <p:sp>
        <p:nvSpPr>
          <p:cNvPr id="4" name="Slide Image Placeholder 3"/>
          <p:cNvSpPr>
            <a:spLocks noGrp="1" noRot="1" noChangeAspect="1"/>
          </p:cNvSpPr>
          <p:nvPr>
            <p:ph type="sldImg" idx="2"/>
          </p:nvPr>
        </p:nvSpPr>
        <p:spPr>
          <a:xfrm>
            <a:off x="-317500" y="1466850"/>
            <a:ext cx="7035800" cy="39592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40080" y="5646609"/>
            <a:ext cx="5120640" cy="4619953"/>
          </a:xfrm>
          <a:prstGeom prst="rect">
            <a:avLst/>
          </a:prstGeom>
        </p:spPr>
        <p:txBody>
          <a:bodyPr vert="horz" lIns="91440" tIns="45720" rIns="91440" bIns="45720" rtlCol="0"/>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1" y="11144517"/>
            <a:ext cx="3057689" cy="588697"/>
          </a:xfrm>
          <a:prstGeom prst="rect">
            <a:avLst/>
          </a:prstGeom>
        </p:spPr>
        <p:txBody>
          <a:bodyPr vert="horz" lIns="91440" tIns="45720" rIns="91440" bIns="45720" rtlCol="0" anchor="b"/>
          <a:lstStyle>
            <a:lvl1pPr algn="l">
              <a:defRPr sz="1200"/>
            </a:lvl1pPr>
          </a:lstStyle>
          <a:p>
            <a:r>
              <a:rPr lang="en-GB" sz="800">
                <a:solidFill>
                  <a:srgbClr val="000000"/>
                </a:solidFill>
                <a:latin typeface="Muli Regular Roman" panose="00000500000000000000" pitchFamily="2" charset="0"/>
              </a:rPr>
              <a:t>© 2020 AVEVA Group plc and its subsidiaries. All rights reserved.</a:t>
            </a:r>
          </a:p>
        </p:txBody>
      </p:sp>
      <p:sp>
        <p:nvSpPr>
          <p:cNvPr id="7" name="Slide Number Placeholder 6"/>
          <p:cNvSpPr>
            <a:spLocks noGrp="1"/>
          </p:cNvSpPr>
          <p:nvPr>
            <p:ph type="sldNum" sz="quarter" idx="5"/>
          </p:nvPr>
        </p:nvSpPr>
        <p:spPr>
          <a:xfrm>
            <a:off x="3625639" y="11144517"/>
            <a:ext cx="2773680" cy="588697"/>
          </a:xfrm>
          <a:prstGeom prst="rect">
            <a:avLst/>
          </a:prstGeom>
        </p:spPr>
        <p:txBody>
          <a:bodyPr vert="horz" lIns="91440" tIns="45720" rIns="91440" bIns="45720" rtlCol="0" anchor="b"/>
          <a:lstStyle>
            <a:lvl1pPr algn="r">
              <a:defRPr lang="en-GB" sz="800" kern="1200" smtClean="0">
                <a:solidFill>
                  <a:srgbClr val="000000"/>
                </a:solidFill>
                <a:latin typeface="Muli Regular Roman" panose="00000500000000000000" pitchFamily="2" charset="0"/>
                <a:ea typeface="+mn-ea"/>
                <a:cs typeface="+mn-cs"/>
              </a:defRPr>
            </a:lvl1pPr>
          </a:lstStyle>
          <a:p>
            <a:fld id="{70234E84-C538-456E-9D17-5DEAA57ABBDE}" type="slidenum">
              <a:rPr lang="en-GB" smtClean="0"/>
              <a:pPr/>
              <a:t>‹#›</a:t>
            </a:fld>
            <a:endParaRPr lang="en-GB"/>
          </a:p>
        </p:txBody>
      </p:sp>
    </p:spTree>
    <p:extLst>
      <p:ext uri="{BB962C8B-B14F-4D97-AF65-F5344CB8AC3E}">
        <p14:creationId xmlns:p14="http://schemas.microsoft.com/office/powerpoint/2010/main" val="1561402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uli Regular Roman" panose="00000500000000000000" pitchFamily="2" charset="0"/>
        <a:ea typeface="+mn-ea"/>
        <a:cs typeface="+mn-cs"/>
      </a:defRPr>
    </a:lvl1pPr>
    <a:lvl2pPr marL="457200" algn="l" defTabSz="914400" rtl="0" eaLnBrk="1" latinLnBrk="0" hangingPunct="1">
      <a:defRPr sz="1200" kern="1200">
        <a:solidFill>
          <a:schemeClr val="tx1"/>
        </a:solidFill>
        <a:latin typeface="Muli Regular Roman" panose="00000500000000000000" pitchFamily="2" charset="0"/>
        <a:ea typeface="+mn-ea"/>
        <a:cs typeface="+mn-cs"/>
      </a:defRPr>
    </a:lvl2pPr>
    <a:lvl3pPr marL="914400" algn="l" defTabSz="914400" rtl="0" eaLnBrk="1" latinLnBrk="0" hangingPunct="1">
      <a:defRPr sz="1200" kern="1200">
        <a:solidFill>
          <a:schemeClr val="tx1"/>
        </a:solidFill>
        <a:latin typeface="Muli Regular Roman" panose="00000500000000000000" pitchFamily="2" charset="0"/>
        <a:ea typeface="+mn-ea"/>
        <a:cs typeface="+mn-cs"/>
      </a:defRPr>
    </a:lvl3pPr>
    <a:lvl4pPr marL="1371600" algn="l" defTabSz="914400" rtl="0" eaLnBrk="1" latinLnBrk="0" hangingPunct="1">
      <a:defRPr sz="1200" kern="1200">
        <a:solidFill>
          <a:schemeClr val="tx1"/>
        </a:solidFill>
        <a:latin typeface="Muli Regular Roman" panose="00000500000000000000" pitchFamily="2" charset="0"/>
        <a:ea typeface="+mn-ea"/>
        <a:cs typeface="+mn-cs"/>
      </a:defRPr>
    </a:lvl4pPr>
    <a:lvl5pPr marL="1828800" algn="l" defTabSz="914400" rtl="0" eaLnBrk="1" latinLnBrk="0" hangingPunct="1">
      <a:defRPr sz="1200" kern="1200">
        <a:solidFill>
          <a:schemeClr val="tx1"/>
        </a:solidFill>
        <a:latin typeface="Muli Regular Roman"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ciencebasedtargets.org/business-ambition-for-1-5c"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rebuyers.org/" TargetMode="External"/><Relationship Id="rId5" Type="http://schemas.openxmlformats.org/officeDocument/2006/relationships/hyperlink" Target="https://www.unglobalcompact.org/" TargetMode="External"/><Relationship Id="rId4" Type="http://schemas.openxmlformats.org/officeDocument/2006/relationships/hyperlink" Target="https://www.bsr.org/en/"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234E84-C538-456E-9D17-5DEAA57ABBDE}" type="slidenum">
              <a:rPr lang="en-US" smtClean="0"/>
              <a:pPr/>
              <a:t>1</a:t>
            </a:fld>
            <a:endParaRPr lang="en-US"/>
          </a:p>
        </p:txBody>
      </p:sp>
    </p:spTree>
    <p:extLst>
      <p:ext uri="{BB962C8B-B14F-4D97-AF65-F5344CB8AC3E}">
        <p14:creationId xmlns:p14="http://schemas.microsoft.com/office/powerpoint/2010/main" val="891250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uli Regular Roman"/>
              </a:rPr>
              <a:t>AVEVA is a world leader in industrial software. Our business is founded in trusted partnerships with our customers: leading industrial companies across the globe who use our expertise and our products to unify their data and combine it with leading-edge analytics, so that they can turn opportunities into sustainable business value. </a:t>
            </a:r>
            <a:endParaRPr lang="en-GB" dirty="0"/>
          </a:p>
          <a:p>
            <a:endParaRPr lang="en-GB" dirty="0"/>
          </a:p>
          <a:p>
            <a:pPr>
              <a:spcBef>
                <a:spcPct val="0"/>
              </a:spcBef>
              <a:defRPr/>
            </a:pPr>
            <a:r>
              <a:rPr lang="en-GB" dirty="0">
                <a:latin typeface="Muli Regular Roman"/>
              </a:rPr>
              <a:t>We have recently merged with OSIsoft, bringing together the world-leading operational data management of the PI System with our innovative industrial software, to empower your teams and enable even higher levels of performance. We call the power of our combined business "performance intelligence" and I'll explain more about this later on.</a:t>
            </a:r>
            <a:endParaRPr lang="en-GB" dirty="0"/>
          </a:p>
          <a:p>
            <a:pPr>
              <a:defRPr/>
            </a:pPr>
            <a:endParaRPr lang="en-GB" dirty="0"/>
          </a:p>
          <a:p>
            <a:pPr>
              <a:defRPr/>
            </a:pPr>
            <a:r>
              <a:rPr lang="en-US" sz="1200" kern="1200" dirty="0">
                <a:solidFill>
                  <a:schemeClr val="tx1"/>
                </a:solidFill>
                <a:effectLst/>
                <a:latin typeface="Muli Regular Roman"/>
              </a:rPr>
              <a:t>With over </a:t>
            </a:r>
            <a:r>
              <a:rPr lang="en-US" sz="1200" b="1" kern="1200" dirty="0">
                <a:solidFill>
                  <a:schemeClr val="tx1"/>
                </a:solidFill>
                <a:effectLst/>
                <a:latin typeface="Muli Bold Roman"/>
              </a:rPr>
              <a:t>50 years of innovation</a:t>
            </a:r>
            <a:r>
              <a:rPr lang="en-US" dirty="0">
                <a:latin typeface="Muli Regular Roman"/>
              </a:rPr>
              <a:t> and</a:t>
            </a:r>
            <a:r>
              <a:rPr lang="en-US" sz="1200" kern="1200" dirty="0">
                <a:solidFill>
                  <a:schemeClr val="tx1"/>
                </a:solidFill>
                <a:effectLst/>
                <a:latin typeface="Muli Regular Roman"/>
              </a:rPr>
              <a:t> 2 million licenses installed, </a:t>
            </a:r>
            <a:r>
              <a:rPr lang="en-US" b="1" dirty="0">
                <a:latin typeface="Muli Bold Roman"/>
              </a:rPr>
              <a:t>AVEVA holds a</a:t>
            </a:r>
            <a:r>
              <a:rPr lang="en-US" sz="1200" b="1" kern="1200" dirty="0">
                <a:solidFill>
                  <a:schemeClr val="tx1"/>
                </a:solidFill>
                <a:effectLst/>
                <a:latin typeface="Muli Bold Roman"/>
              </a:rPr>
              <a:t> leading market position in diverse markets and industrial software sectors worldwide</a:t>
            </a:r>
            <a:r>
              <a:rPr lang="en-US" b="1" dirty="0">
                <a:latin typeface="Muli Bold Roman"/>
              </a:rPr>
              <a:t>. Our</a:t>
            </a:r>
            <a:r>
              <a:rPr lang="en-US" sz="1200" kern="1200" dirty="0">
                <a:solidFill>
                  <a:schemeClr val="tx1"/>
                </a:solidFill>
                <a:effectLst/>
                <a:latin typeface="Muli Regular Roman"/>
              </a:rPr>
              <a:t> </a:t>
            </a:r>
            <a:r>
              <a:rPr lang="en-US" b="1" dirty="0">
                <a:latin typeface="Muli Bold Roman"/>
              </a:rPr>
              <a:t>proven, trusted</a:t>
            </a:r>
            <a:r>
              <a:rPr lang="en-US" sz="1200" b="1" kern="1200" dirty="0">
                <a:solidFill>
                  <a:schemeClr val="tx1"/>
                </a:solidFill>
                <a:effectLst/>
                <a:latin typeface="Muli Bold Roman"/>
              </a:rPr>
              <a:t> solutions</a:t>
            </a:r>
            <a:r>
              <a:rPr lang="en-US" dirty="0">
                <a:latin typeface="Muli Regular Roman"/>
              </a:rPr>
              <a:t> are founded</a:t>
            </a:r>
            <a:r>
              <a:rPr lang="en-US" sz="1200" kern="1200" dirty="0">
                <a:solidFill>
                  <a:schemeClr val="tx1"/>
                </a:solidFill>
                <a:effectLst/>
                <a:latin typeface="Muli Regular Roman"/>
              </a:rPr>
              <a:t> on deep industry understanding that can help to realize tangible benefits quickly for our customers. Together with our ecosystem of 5,500 partners and system integrators, we are proud to help drive digital transformation and deliver tangible benefits for the world’s most complex and innovative industries.</a:t>
            </a:r>
            <a:endParaRPr lang="en-GB" sz="1200" kern="1200" dirty="0">
              <a:solidFill>
                <a:schemeClr val="tx1"/>
              </a:solidFill>
              <a:effectLst/>
              <a:latin typeface="Muli Regular Roman"/>
            </a:endParaRPr>
          </a:p>
          <a:p>
            <a:endParaRPr lang="en-GB" dirty="0"/>
          </a:p>
          <a:p>
            <a:r>
              <a:rPr lang="en-GB" dirty="0">
                <a:latin typeface="Muli Regular Roman"/>
              </a:rPr>
              <a:t>We are committed to developing and growing our expertise, with an ongoing investment of over £175 million each year in research and development.</a:t>
            </a:r>
          </a:p>
          <a:p>
            <a:endParaRPr lang="en-GB" dirty="0"/>
          </a:p>
          <a:p>
            <a:r>
              <a:rPr lang="en-GB" dirty="0">
                <a:latin typeface="Muli Regular Roman"/>
              </a:rPr>
              <a:t>We are listed on the London Stock Exchange and part of the FTSE100. We have a market cap of over </a:t>
            </a:r>
            <a:r>
              <a:rPr lang="en-GB" dirty="0">
                <a:highlight>
                  <a:srgbClr val="FFFF00"/>
                </a:highlight>
                <a:latin typeface="Muli Regular Roman"/>
              </a:rPr>
              <a:t>$20 billion </a:t>
            </a:r>
            <a:r>
              <a:rPr lang="en-GB" dirty="0">
                <a:latin typeface="Muli Regular Roman"/>
              </a:rPr>
              <a:t>with annual revenues of over US$ 2 billion. Our partner, Schneider Electric, holds 60% of AVEVA stock. </a:t>
            </a:r>
          </a:p>
          <a:p>
            <a:endParaRPr lang="en-GB" dirty="0">
              <a:latin typeface="Muli Regular Roman"/>
            </a:endParaRPr>
          </a:p>
          <a:p>
            <a:r>
              <a:rPr lang="en-GB" dirty="0">
                <a:latin typeface="Muli Regular Roman"/>
              </a:rPr>
              <a:t>[</a:t>
            </a:r>
            <a:r>
              <a:rPr lang="en-GB" i="1" dirty="0">
                <a:latin typeface="Muli Italic"/>
              </a:rPr>
              <a:t>Only if relevant - </a:t>
            </a:r>
            <a:r>
              <a:rPr lang="en-GB" dirty="0">
                <a:latin typeface="Muli Regular Roman"/>
              </a:rPr>
              <a:t>While our software is agnostic, we can leverage the breadth and depth of Schneider Electric’s services network when we need to, to deliver swift, effective innovation for shared customers.]</a:t>
            </a:r>
            <a:endParaRPr lang="en-GB"/>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34E84-C538-456E-9D17-5DEAA57ABBDE}" type="slidenum">
              <a:rPr kumimoji="0" lang="en-US" sz="800" b="0" i="0" u="none" strike="noStrike" kern="1200" cap="none" spc="0" normalizeH="0" baseline="0" noProof="0" smtClean="0">
                <a:ln>
                  <a:noFill/>
                </a:ln>
                <a:solidFill>
                  <a:srgbClr val="000000"/>
                </a:solidFill>
                <a:effectLst/>
                <a:uLnTx/>
                <a:uFillTx/>
                <a:latin typeface="Muli Regular Roman"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srgbClr val="000000"/>
              </a:solidFill>
              <a:effectLst/>
              <a:uLnTx/>
              <a:uFillTx/>
              <a:latin typeface="Muli Regular Roman" panose="00000500000000000000" pitchFamily="2" charset="0"/>
              <a:ea typeface="+mn-ea"/>
              <a:cs typeface="+mn-cs"/>
            </a:endParaRPr>
          </a:p>
        </p:txBody>
      </p:sp>
    </p:spTree>
    <p:extLst>
      <p:ext uri="{BB962C8B-B14F-4D97-AF65-F5344CB8AC3E}">
        <p14:creationId xmlns:p14="http://schemas.microsoft.com/office/powerpoint/2010/main" val="947101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825F530-C73B-2D4C-AB17-7ECB990D9D15}"/>
              </a:ext>
            </a:extLst>
          </p:cNvPr>
          <p:cNvSpPr>
            <a:spLocks noGrp="1"/>
          </p:cNvSpPr>
          <p:nvPr>
            <p:ph type="body" idx="1"/>
          </p:nvPr>
        </p:nvSpPr>
        <p:spPr/>
        <p:txBody>
          <a:bodyPr/>
          <a:lstStyle/>
          <a:p>
            <a:r>
              <a:rPr lang="en-US" dirty="0">
                <a:latin typeface="Muli Regular Roman"/>
              </a:rPr>
              <a:t>Here you can see the breadth and scope of our network, our 6,500 employees and our 5,500 partners who form our truly global ecosystem.</a:t>
            </a:r>
          </a:p>
          <a:p>
            <a:endParaRPr lang="en-US" dirty="0">
              <a:latin typeface="Muli Regular Roman"/>
            </a:endParaRPr>
          </a:p>
          <a:p>
            <a:r>
              <a:rPr lang="en-US" dirty="0">
                <a:latin typeface="Muli Regular Roman"/>
              </a:rPr>
              <a:t>You can also see the scope and depth of our R&amp;D investment, with ten R&amp;D hubs and 20 project centers and more than 2,000 people employed in driving innovation across the company.</a:t>
            </a:r>
          </a:p>
          <a:p>
            <a:endParaRPr lang="en-US" dirty="0">
              <a:latin typeface="Muli Regular Roman"/>
            </a:endParaRPr>
          </a:p>
          <a:p>
            <a:r>
              <a:rPr lang="en-US" dirty="0">
                <a:latin typeface="Muli Regular Roman"/>
              </a:rPr>
              <a:t>Each year we reinvest around 16% of our revenue in the business, helping to drive innovation forward to stay ahead of the curve for your business. Indeed at any one time, some 85% of customer deployments are directly benefitting from AVEVA R&amp;D programs and extensions.</a:t>
            </a:r>
          </a:p>
          <a:p>
            <a:endParaRPr lang="en-US" dirty="0">
              <a:latin typeface="Muli Regular Roman"/>
            </a:endParaRPr>
          </a:p>
          <a:p>
            <a:r>
              <a:rPr lang="en-US" dirty="0">
                <a:latin typeface="Muli Regular Roman"/>
              </a:rPr>
              <a:t>In addition, our capabilities are extended and deepened by our ecosystem. Our customer benefit from our network of more than 4,500 system integrators, over 120 sales partners and distributors, and more than 350 tech partners. We also maintain strategic alliances with about 20 of the world's leading technology companies: companies like Microsoft, Accenture, and of course our strategic partner [and majority shareholder], Schneider Electric.</a:t>
            </a:r>
          </a:p>
        </p:txBody>
      </p:sp>
    </p:spTree>
    <p:extLst>
      <p:ext uri="{BB962C8B-B14F-4D97-AF65-F5344CB8AC3E}">
        <p14:creationId xmlns:p14="http://schemas.microsoft.com/office/powerpoint/2010/main" val="4190937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uli Regular Roman"/>
              </a:rPr>
              <a:t>Our acquisition of OSIsoft unites the world's leading operational data management platform -- the PI System -- with AVEVA's market-leading industrial software.</a:t>
            </a:r>
          </a:p>
          <a:p>
            <a:endParaRPr lang="en-GB" dirty="0"/>
          </a:p>
          <a:p>
            <a:r>
              <a:rPr lang="en-GB" dirty="0">
                <a:latin typeface="Muli Regular Roman"/>
              </a:rPr>
              <a:t>By unifying the power of information with artificial intelligence and human insight, we believe we can drive Performance Intelligence for industries worldwide.  </a:t>
            </a:r>
          </a:p>
          <a:p>
            <a:endParaRPr lang="en-GB" dirty="0">
              <a:latin typeface="Muli Regular Roman"/>
            </a:endParaRPr>
          </a:p>
          <a:p>
            <a:r>
              <a:rPr lang="en-GB" dirty="0">
                <a:latin typeface="Muli Regular Roman"/>
              </a:rPr>
              <a:t>Let's talk about what that means for your business...</a:t>
            </a:r>
            <a:endParaRPr lang="en-GB" dirty="0"/>
          </a:p>
        </p:txBody>
      </p:sp>
      <p:sp>
        <p:nvSpPr>
          <p:cNvPr id="4" name="Slide Number Placeholder 3"/>
          <p:cNvSpPr>
            <a:spLocks noGrp="1"/>
          </p:cNvSpPr>
          <p:nvPr>
            <p:ph type="sldNum" sz="quarter" idx="5"/>
          </p:nvPr>
        </p:nvSpPr>
        <p:spPr/>
        <p:txBody>
          <a:bodyPr/>
          <a:lstStyle/>
          <a:p>
            <a:fld id="{70234E84-C538-456E-9D17-5DEAA57ABBDE}" type="slidenum">
              <a:rPr lang="en-GB" smtClean="0"/>
              <a:pPr/>
              <a:t>4</a:t>
            </a:fld>
            <a:endParaRPr lang="en-GB"/>
          </a:p>
        </p:txBody>
      </p:sp>
    </p:spTree>
    <p:extLst>
      <p:ext uri="{BB962C8B-B14F-4D97-AF65-F5344CB8AC3E}">
        <p14:creationId xmlns:p14="http://schemas.microsoft.com/office/powerpoint/2010/main" val="361734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192F784-2FE0-4167-BEA5-B0B0720091A2}"/>
              </a:ext>
            </a:extLst>
          </p:cNvPr>
          <p:cNvSpPr>
            <a:spLocks noGrp="1" noRot="1" noChangeAspect="1" noTextEdit="1"/>
          </p:cNvSpPr>
          <p:nvPr>
            <p:ph type="sldImg"/>
          </p:nvPr>
        </p:nvSpPr>
        <p:spPr>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ln>
            <a:headEnd/>
            <a:tailEnd/>
          </a:ln>
        </p:spPr>
      </p:sp>
      <p:sp>
        <p:nvSpPr>
          <p:cNvPr id="27651" name="Notes Placeholder 2">
            <a:extLst>
              <a:ext uri="{FF2B5EF4-FFF2-40B4-BE49-F238E27FC236}">
                <a16:creationId xmlns:a16="http://schemas.microsoft.com/office/drawing/2014/main" id="{64A5CD0F-BAD7-49B7-B7E0-FEED2028E0C5}"/>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dirty="0">
                <a:latin typeface="Muli Regular Roman"/>
              </a:rPr>
              <a:t>When it comes to advancing industries in changing times, you need performance that’s faster, deeper, sharper and more accurate to realize sustainable growth. By leveraging the most precise, optimized intelligence, you can lead the way. This is why we at AVEVA believe that Performance Intelligence is key to unlocking your success in the connected industrial economy.</a:t>
            </a:r>
            <a:endParaRPr lang="en-US" dirty="0"/>
          </a:p>
          <a:p>
            <a:endParaRPr lang="en-US" dirty="0">
              <a:latin typeface="Muli Regular Roman"/>
            </a:endParaRPr>
          </a:p>
          <a:p>
            <a:r>
              <a:rPr lang="en-US" dirty="0">
                <a:latin typeface="Muli Regular Roman"/>
              </a:rPr>
              <a:t>Performance Intelligence is about combining the power of analytics with human insight, giving your teams the rich, reliable data they need to engineer bigger, operate better and achieve more. Unifying the world-class industrial information management of the PI System with AVEVA's leading industrial software, we enable collaborative innovation that empowers people and helps industries thrive. </a:t>
            </a:r>
            <a:endParaRPr lang="en-US" dirty="0"/>
          </a:p>
          <a:p>
            <a:endParaRPr lang="en-US" dirty="0"/>
          </a:p>
          <a:p>
            <a:r>
              <a:rPr lang="en-US" dirty="0">
                <a:latin typeface="Muli Regular Roman"/>
              </a:rPr>
              <a:t>Both AVEVA and OSIsoft were founded on open and agnostic values. Together, we’re committed to working with you and harnessing the power of our ecosystem to drive agility from engineering to operations. Like never before, we’re uniting industrial software to give you the Performance Intelligence you need to shape a sustainable future. </a:t>
            </a:r>
            <a:endParaRPr lang="en-US" dirty="0"/>
          </a:p>
          <a:p>
            <a:endParaRPr lang="en-US" dirty="0"/>
          </a:p>
          <a:p>
            <a:r>
              <a:rPr lang="en-US" dirty="0"/>
              <a:t>Performance Intelligence is about ensuring that your teams have:</a:t>
            </a:r>
          </a:p>
          <a:p>
            <a:r>
              <a:rPr lang="en-US" dirty="0"/>
              <a:t>-Better, more accurate and reliable data enriched with scope and scale of information</a:t>
            </a:r>
          </a:p>
          <a:p>
            <a:r>
              <a:rPr lang="en-US" dirty="0"/>
              <a:t>-Smarter solutions which are software agnostic, and which you can plug into your existing systems within days</a:t>
            </a:r>
          </a:p>
          <a:p>
            <a:r>
              <a:rPr lang="en-US" dirty="0">
                <a:latin typeface="Muli Regular Roman"/>
              </a:rPr>
              <a:t>-The confidence, trust and expertise of knowing that you are selecting software that delivers proven outcomes and the agility your business needs.</a:t>
            </a:r>
          </a:p>
          <a:p>
            <a:endParaRPr lang="en-US" dirty="0">
              <a:latin typeface="Muli Regular Roman"/>
            </a:endParaRPr>
          </a:p>
          <a:p>
            <a:r>
              <a:rPr lang="en-US" dirty="0">
                <a:latin typeface="Muli Regular Roman"/>
              </a:rPr>
              <a:t>Using the power of our capabilities you can boost asset reliability and safety, with increased automation to drive efficiency. You can support remote teams with real-time data and analytics that boosts collaboration and more precise decision making so that you can elevate your performance. As a result, you can maximize capex efficiency and drive operational efficiencies throughout the engineering and operations lifecycle.</a:t>
            </a:r>
            <a:endParaRPr lang="en-US" dirty="0"/>
          </a:p>
          <a:p>
            <a:pPr>
              <a:spcBef>
                <a:spcPct val="0"/>
              </a:spcBef>
            </a:pPr>
            <a:endParaRPr lang="en-US" altLang="en-US" dirty="0"/>
          </a:p>
        </p:txBody>
      </p:sp>
      <p:sp>
        <p:nvSpPr>
          <p:cNvPr id="4" name="Slide Number Placeholder 3">
            <a:extLst>
              <a:ext uri="{FF2B5EF4-FFF2-40B4-BE49-F238E27FC236}">
                <a16:creationId xmlns:a16="http://schemas.microsoft.com/office/drawing/2014/main" id="{E8865870-6987-4C0E-B1B6-BE8B42323333}"/>
              </a:ext>
            </a:extLst>
          </p:cNvPr>
          <p:cNvSpPr>
            <a:spLocks noGrp="1"/>
          </p:cNvSpPr>
          <p:nvPr>
            <p:ph type="sldNum" sz="quarter" idx="4294967295"/>
          </p:nvPr>
        </p:nvSpPr>
        <p:spPr>
          <a:xfrm>
            <a:off x="0" y="0"/>
            <a:ext cx="0" cy="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C593E3-866B-4E2B-B7BC-BC7A21F75DDA}" type="slidenum">
              <a:rPr kumimoji="0" lang="en-US" sz="800" b="0" i="0" u="none" strike="noStrike" kern="1200" cap="none" spc="0" normalizeH="0" baseline="0" noProof="0">
                <a:ln>
                  <a:noFill/>
                </a:ln>
                <a:solidFill>
                  <a:srgbClr val="000000"/>
                </a:solidFill>
                <a:effectLst/>
                <a:uLnTx/>
                <a:uFillTx/>
                <a:latin typeface="Muli Regular Roman" panose="00000500000000000000" pitchFamily="2" charset="0"/>
                <a:ea typeface="+mn-ea"/>
                <a:cs typeface="Arial" panose="020B0604020202020204" pitchFamily="34" charset="0"/>
                <a:sym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000000"/>
              </a:solidFill>
              <a:effectLst/>
              <a:uLnTx/>
              <a:uFillTx/>
              <a:latin typeface="Muli Regular Roman" panose="00000500000000000000" pitchFamily="2" charset="0"/>
              <a:ea typeface="+mn-ea"/>
              <a:cs typeface="Arial" panose="020B0604020202020204" pitchFamily="34" charset="0"/>
              <a:sym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uli Regular Roman"/>
              </a:rPr>
              <a:t>On this chart, you can see just a few of the </a:t>
            </a:r>
            <a:r>
              <a:rPr lang="en-US" dirty="0">
                <a:latin typeface="Muli Regular Roman"/>
              </a:rPr>
              <a:t>20,000</a:t>
            </a:r>
            <a:r>
              <a:rPr lang="en-US" dirty="0">
                <a:solidFill>
                  <a:schemeClr val="tx1"/>
                </a:solidFill>
                <a:latin typeface="Muli Regular Roman"/>
              </a:rPr>
              <a:t> companies across diverse industrial market segments who trust AVEVA’s solutions to transform their assets and operations.</a:t>
            </a:r>
          </a:p>
          <a:p>
            <a:endParaRPr lang="en-US" dirty="0">
              <a:solidFill>
                <a:schemeClr val="tx1"/>
              </a:solidFill>
            </a:endParaRPr>
          </a:p>
          <a:p>
            <a:endParaRPr lang="en-GB" sz="1200" kern="1200" dirty="0">
              <a:solidFill>
                <a:schemeClr val="tx1"/>
              </a:solidFill>
              <a:effectLst/>
              <a:latin typeface="Muli Regular Roman" panose="00000500000000000000" pitchFamily="2"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C9950-4EAA-49CF-AC65-F4F3772D1A0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231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latin typeface="Muli"/>
              </a:rPr>
              <a:t>As an industry leader, we know much is expected of us.  That is why we have articulated a vision of three ways we can demonstrate leadership across our Environmental, Social and Governance (ESG) agenda:</a:t>
            </a:r>
            <a:endParaRPr lang="en-US" dirty="0"/>
          </a:p>
          <a:p>
            <a:pPr fontAlgn="base"/>
            <a:endParaRPr lang="en-US" dirty="0">
              <a:latin typeface="Muli" panose="00000500000000000000" pitchFamily="2" charset="0"/>
            </a:endParaRPr>
          </a:p>
          <a:p>
            <a:pPr marL="171450" indent="-171450" rtl="0" fontAlgn="base">
              <a:buFont typeface="Arial" panose="020B0604020202020204" pitchFamily="34" charset="0"/>
              <a:buChar char="•"/>
            </a:pPr>
            <a:r>
              <a:rPr lang="en-AU" sz="1200" b="1" i="0" u="none" strike="noStrike" kern="1200" dirty="0">
                <a:solidFill>
                  <a:schemeClr val="tx1"/>
                </a:solidFill>
                <a:effectLst/>
                <a:latin typeface="Muli Regular Roman" panose="00000500000000000000" pitchFamily="2" charset="0"/>
                <a:ea typeface="+mn-ea"/>
                <a:cs typeface="+mn-cs"/>
              </a:rPr>
              <a:t>Our technology handprint </a:t>
            </a:r>
            <a:r>
              <a:rPr lang="en-AU" sz="1200" b="0" i="0" u="none" strike="noStrike" kern="1200" dirty="0">
                <a:solidFill>
                  <a:schemeClr val="tx1"/>
                </a:solidFill>
                <a:effectLst/>
                <a:latin typeface="Muli Regular Roman" panose="00000500000000000000" pitchFamily="2" charset="0"/>
                <a:ea typeface="+mn-ea"/>
                <a:cs typeface="+mn-cs"/>
              </a:rPr>
              <a:t>- Transforming the energy efficiency, circularity, traceability and resilience of worldwide industries via our secure software</a:t>
            </a:r>
            <a:r>
              <a:rPr lang="en-AU" sz="1200" b="0" i="0" kern="1200" dirty="0">
                <a:solidFill>
                  <a:schemeClr val="tx1"/>
                </a:solidFill>
                <a:effectLst/>
                <a:latin typeface="Muli Regular Roman" panose="00000500000000000000" pitchFamily="2" charset="0"/>
                <a:ea typeface="+mn-ea"/>
                <a:cs typeface="+mn-cs"/>
              </a:rPr>
              <a:t>​</a:t>
            </a:r>
            <a:r>
              <a:rPr lang="en-US" sz="1200" b="0" i="0" kern="1200" dirty="0">
                <a:solidFill>
                  <a:schemeClr val="tx1"/>
                </a:solidFill>
                <a:effectLst/>
                <a:latin typeface="Muli" panose="00000500000000000000" pitchFamily="2" charset="0"/>
                <a:ea typeface="+mn-ea"/>
                <a:cs typeface="+mn-cs"/>
              </a:rPr>
              <a:t>  </a:t>
            </a:r>
          </a:p>
          <a:p>
            <a:pPr marL="171450" indent="-171450" rtl="0" fontAlgn="base">
              <a:buFont typeface="Arial" panose="020B0604020202020204" pitchFamily="34" charset="0"/>
              <a:buChar char="•"/>
            </a:pPr>
            <a:r>
              <a:rPr lang="en-US" sz="1200" b="1" i="0" kern="1200" dirty="0">
                <a:solidFill>
                  <a:schemeClr val="tx1"/>
                </a:solidFill>
                <a:effectLst/>
                <a:latin typeface="Muli" panose="00000500000000000000" pitchFamily="2" charset="0"/>
                <a:ea typeface="+mn-ea"/>
                <a:cs typeface="+mn-cs"/>
              </a:rPr>
              <a:t>Our inclusive culture </a:t>
            </a:r>
            <a:r>
              <a:rPr lang="en-US" sz="1200" b="0" i="0" kern="1200" dirty="0">
                <a:solidFill>
                  <a:schemeClr val="tx1"/>
                </a:solidFill>
                <a:effectLst/>
                <a:latin typeface="Muli" panose="00000500000000000000" pitchFamily="2" charset="0"/>
                <a:ea typeface="+mn-ea"/>
                <a:cs typeface="+mn-cs"/>
              </a:rPr>
              <a:t>– </a:t>
            </a:r>
            <a:r>
              <a:rPr lang="en-GB" sz="1200" b="0" i="0" u="none" strike="noStrike" kern="1200" dirty="0">
                <a:solidFill>
                  <a:schemeClr val="tx1"/>
                </a:solidFill>
                <a:effectLst/>
                <a:latin typeface="Muli Regular Roman" panose="00000500000000000000" pitchFamily="2" charset="0"/>
                <a:ea typeface="+mn-ea"/>
                <a:cs typeface="+mn-cs"/>
              </a:rPr>
              <a:t>Enabling a culture of inclusion, wellbeing and opportunity for our people and communities</a:t>
            </a:r>
            <a:endParaRPr lang="en-US" sz="1200" b="0" i="0" kern="1200" dirty="0">
              <a:solidFill>
                <a:schemeClr val="tx1"/>
              </a:solidFill>
              <a:effectLst/>
              <a:latin typeface="Muli" panose="00000500000000000000" pitchFamily="2" charset="0"/>
              <a:ea typeface="+mn-ea"/>
              <a:cs typeface="+mn-cs"/>
            </a:endParaRPr>
          </a:p>
          <a:p>
            <a:pPr marL="171450" indent="-171450" rtl="0" fontAlgn="base">
              <a:buFont typeface="Arial" panose="020B0604020202020204" pitchFamily="34" charset="0"/>
              <a:buChar char="•"/>
            </a:pPr>
            <a:r>
              <a:rPr lang="en-US" sz="1200" b="1" i="0" kern="1200" dirty="0">
                <a:solidFill>
                  <a:schemeClr val="tx1"/>
                </a:solidFill>
                <a:effectLst/>
                <a:latin typeface="Muli" panose="00000500000000000000" pitchFamily="2" charset="0"/>
                <a:ea typeface="+mn-ea"/>
                <a:cs typeface="+mn-cs"/>
              </a:rPr>
              <a:t>Our operational footprint </a:t>
            </a:r>
            <a:r>
              <a:rPr lang="en-US" sz="1200" b="0" i="0" kern="1200" dirty="0">
                <a:solidFill>
                  <a:schemeClr val="tx1"/>
                </a:solidFill>
                <a:effectLst/>
                <a:latin typeface="Muli" panose="00000500000000000000" pitchFamily="2" charset="0"/>
                <a:ea typeface="+mn-ea"/>
                <a:cs typeface="+mn-cs"/>
              </a:rPr>
              <a:t>- </a:t>
            </a:r>
            <a:r>
              <a:rPr lang="en-AU" sz="1200" b="0" i="0" u="none" strike="noStrike" kern="1200" dirty="0">
                <a:solidFill>
                  <a:schemeClr val="tx1"/>
                </a:solidFill>
                <a:effectLst/>
                <a:latin typeface="Muli Regular Roman" panose="00000500000000000000" pitchFamily="2" charset="0"/>
                <a:ea typeface="+mn-ea"/>
                <a:cs typeface="+mn-cs"/>
              </a:rPr>
              <a:t>Exemplifying environmental stewardship and ethical business across our value chain</a:t>
            </a:r>
            <a:r>
              <a:rPr lang="en-AU" sz="1200" b="0" i="0" kern="1200" dirty="0">
                <a:solidFill>
                  <a:schemeClr val="tx1"/>
                </a:solidFill>
                <a:effectLst/>
                <a:latin typeface="Muli Regular Roman" panose="00000500000000000000" pitchFamily="2" charset="0"/>
                <a:ea typeface="+mn-ea"/>
                <a:cs typeface="+mn-cs"/>
              </a:rPr>
              <a:t>​</a:t>
            </a:r>
            <a:endParaRPr lang="en-US" sz="1200" b="0" i="0" kern="1200" dirty="0">
              <a:solidFill>
                <a:schemeClr val="tx1"/>
              </a:solidFill>
              <a:effectLst/>
              <a:latin typeface="Muli" panose="00000500000000000000" pitchFamily="2" charset="0"/>
              <a:ea typeface="+mn-ea"/>
              <a:cs typeface="+mn-cs"/>
            </a:endParaRPr>
          </a:p>
          <a:p>
            <a:pPr rtl="0" fontAlgn="base"/>
            <a:endParaRPr lang="en-US" sz="1200" b="0" i="0" kern="1200" dirty="0">
              <a:solidFill>
                <a:schemeClr val="tx1"/>
              </a:solidFill>
              <a:effectLst/>
              <a:latin typeface="Muli" panose="00000500000000000000" pitchFamily="2" charset="0"/>
              <a:ea typeface="+mn-ea"/>
              <a:cs typeface="+mn-cs"/>
            </a:endParaRPr>
          </a:p>
          <a:p>
            <a:pPr rtl="0" fontAlgn="base"/>
            <a:r>
              <a:rPr lang="en-US" sz="1200" b="0" i="0" kern="1200" dirty="0">
                <a:solidFill>
                  <a:schemeClr val="tx1"/>
                </a:solidFill>
                <a:effectLst/>
                <a:latin typeface="Muli" panose="00000500000000000000" pitchFamily="2" charset="0"/>
                <a:ea typeface="+mn-ea"/>
                <a:cs typeface="+mn-cs"/>
              </a:rPr>
              <a:t>The actions we take daily to further embed sustainability into our operations, our culture and our core business strategy are guided by our ESG vision.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34E84-C538-456E-9D17-5DEAA57ABBDE}" type="slidenum">
              <a:rPr kumimoji="0" lang="en-GB" sz="800" b="0" i="0" u="none" strike="noStrike" kern="1200" cap="none" spc="0" normalizeH="0" baseline="0" noProof="0" smtClean="0">
                <a:ln>
                  <a:noFill/>
                </a:ln>
                <a:solidFill>
                  <a:srgbClr val="000000"/>
                </a:solidFill>
                <a:effectLst/>
                <a:uLnTx/>
                <a:uFillTx/>
                <a:latin typeface="Muli"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800" b="0" i="0" u="none" strike="noStrike" kern="1200" cap="none" spc="0" normalizeH="0" baseline="0" noProof="0">
              <a:ln>
                <a:noFill/>
              </a:ln>
              <a:solidFill>
                <a:srgbClr val="000000"/>
              </a:solidFill>
              <a:effectLst/>
              <a:uLnTx/>
              <a:uFillTx/>
              <a:latin typeface="Muli" panose="00000500000000000000" pitchFamily="2" charset="0"/>
              <a:ea typeface="+mn-ea"/>
              <a:cs typeface="+mn-cs"/>
            </a:endParaRPr>
          </a:p>
        </p:txBody>
      </p:sp>
    </p:spTree>
    <p:extLst>
      <p:ext uri="{BB962C8B-B14F-4D97-AF65-F5344CB8AC3E}">
        <p14:creationId xmlns:p14="http://schemas.microsoft.com/office/powerpoint/2010/main" val="834094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AU" sz="1200" b="0" i="0" kern="1200" dirty="0">
                <a:solidFill>
                  <a:schemeClr val="tx1"/>
                </a:solidFill>
                <a:effectLst/>
                <a:latin typeface="Muli Regular Roman"/>
              </a:rPr>
              <a:t>In affirming our commitment to be part of the solution to the climate crisis and fostering a more inclusive and diverse workforce, we are proud to have recently announced our 2030 </a:t>
            </a:r>
            <a:r>
              <a:rPr lang="en-AU" dirty="0">
                <a:latin typeface="Muli Regular Roman"/>
              </a:rPr>
              <a:t>agenda</a:t>
            </a:r>
            <a:r>
              <a:rPr lang="en-AU" sz="1200" b="0" i="0" kern="1200" dirty="0">
                <a:solidFill>
                  <a:schemeClr val="tx1"/>
                </a:solidFill>
                <a:effectLst/>
                <a:latin typeface="Muli Regular Roman"/>
              </a:rPr>
              <a:t> and associated pledges. These include:</a:t>
            </a:r>
          </a:p>
          <a:p>
            <a:pPr>
              <a:defRPr/>
            </a:pPr>
            <a:endParaRPr lang="en-AU" sz="1200" b="0" i="0" kern="1200" dirty="0">
              <a:solidFill>
                <a:schemeClr val="tx1"/>
              </a:solidFill>
              <a:effectLst/>
              <a:latin typeface="Muli Regular Roman" panose="00000500000000000000" pitchFamily="2" charset="0"/>
              <a:ea typeface="+mn-ea"/>
              <a:cs typeface="+mn-cs"/>
            </a:endParaRPr>
          </a:p>
          <a:p>
            <a:pPr marL="228600" indent="-228600">
              <a:buAutoNum type="arabicParenR"/>
              <a:defRPr/>
            </a:pPr>
            <a:r>
              <a:rPr lang="en-AU" sz="1200" b="1" i="0" kern="1200" dirty="0">
                <a:solidFill>
                  <a:schemeClr val="tx1"/>
                </a:solidFill>
                <a:effectLst/>
                <a:latin typeface="Muli Regular Roman"/>
              </a:rPr>
              <a:t>Net Zero Across Operations by 2030:</a:t>
            </a:r>
            <a:r>
              <a:rPr lang="en-AU" sz="1200" b="0" i="0" kern="1200" dirty="0">
                <a:solidFill>
                  <a:schemeClr val="tx1"/>
                </a:solidFill>
                <a:effectLst/>
                <a:latin typeface="Muli Regular Roman"/>
              </a:rPr>
              <a:t> Setting 1.5°C-aligned emission reduction targets across all three Scopes </a:t>
            </a:r>
            <a:r>
              <a:rPr lang="en-AU" dirty="0">
                <a:latin typeface="Muli Regular Roman"/>
              </a:rPr>
              <a:t>(that is, our own direct emissions as</a:t>
            </a:r>
            <a:r>
              <a:rPr lang="en-AU" sz="1200" b="0" i="0" kern="1200" dirty="0">
                <a:solidFill>
                  <a:schemeClr val="tx1"/>
                </a:solidFill>
                <a:effectLst/>
                <a:latin typeface="Muli Regular Roman"/>
              </a:rPr>
              <a:t> </a:t>
            </a:r>
            <a:r>
              <a:rPr lang="en-AU" dirty="0">
                <a:latin typeface="Muli Regular Roman"/>
              </a:rPr>
              <a:t>well as the emissions of those who supply our energy and other services) as </a:t>
            </a:r>
            <a:r>
              <a:rPr lang="en-AU" sz="1200" b="0" i="0" kern="1200" dirty="0">
                <a:solidFill>
                  <a:schemeClr val="tx1"/>
                </a:solidFill>
                <a:effectLst/>
                <a:latin typeface="Muli Regular Roman"/>
              </a:rPr>
              <a:t>part of </a:t>
            </a:r>
            <a:r>
              <a:rPr lang="en-AU" dirty="0">
                <a:latin typeface="Muli Regular Roman"/>
              </a:rPr>
              <a:t>joining</a:t>
            </a:r>
            <a:r>
              <a:rPr lang="en-AU" sz="1200" b="0" i="0" kern="1200" dirty="0">
                <a:solidFill>
                  <a:schemeClr val="tx1"/>
                </a:solidFill>
                <a:effectLst/>
                <a:latin typeface="Muli Regular Roman"/>
              </a:rPr>
              <a:t> the </a:t>
            </a:r>
            <a:r>
              <a:rPr lang="en-AU" sz="1200" b="0" i="0" u="none" strike="noStrike" kern="1200" dirty="0">
                <a:solidFill>
                  <a:schemeClr val="tx1"/>
                </a:solidFill>
                <a:effectLst/>
                <a:latin typeface="Muli Regular Roman"/>
                <a:hlinkClick r:id="rId3"/>
              </a:rPr>
              <a:t>Business Ambition for 1.5°C</a:t>
            </a:r>
            <a:r>
              <a:rPr lang="en-AU" sz="1200" b="0" i="0" kern="1200" dirty="0">
                <a:solidFill>
                  <a:schemeClr val="tx1"/>
                </a:solidFill>
                <a:effectLst/>
                <a:latin typeface="Muli Regular Roman"/>
              </a:rPr>
              <a:t> campaign. The move affirms AVEVA’s commitment to set both short and long-term targets that are in line with the most ambitious aims of the Paris Climate Agreement and reflects a science-based approach to climate action. In addition to leading by example on emissions mitigation, we are speeding up the realization of a net-zero future by enhancing the suite of software solutions we offer our customers to enable them to reduce their carbon footprints.</a:t>
            </a:r>
          </a:p>
          <a:p>
            <a:pPr marL="228600" indent="-228600">
              <a:buFontTx/>
              <a:buAutoNum type="arabicParenR"/>
              <a:defRPr/>
            </a:pPr>
            <a:r>
              <a:rPr lang="en-AU" sz="1200" b="1" i="0" kern="1200" dirty="0">
                <a:solidFill>
                  <a:schemeClr val="tx1"/>
                </a:solidFill>
                <a:effectLst/>
                <a:latin typeface="Muli Regular Roman"/>
              </a:rPr>
              <a:t>Advancing Women in Technology with a 3</a:t>
            </a:r>
            <a:r>
              <a:rPr lang="en-GB" b="1" dirty="0">
                <a:latin typeface="Muli Regular Roman"/>
              </a:rPr>
              <a:t>0/40/50</a:t>
            </a:r>
            <a:r>
              <a:rPr lang="en-GB" dirty="0">
                <a:latin typeface="Muli Regular Roman"/>
              </a:rPr>
              <a:t> Gender Representation by 2030. This commitment affirms our focus on Diversity, Equality and Inclusiveness at AVEVA and ensuring we continue to recognize the importance of attracting, retaining, nurturing and advancing the next generation of women in technology. </a:t>
            </a:r>
            <a:r>
              <a:rPr lang="en-GB" sz="1200" kern="1200" dirty="0">
                <a:solidFill>
                  <a:schemeClr val="tx1"/>
                </a:solidFill>
                <a:latin typeface="Muli Regular Roman" panose="00000500000000000000" pitchFamily="2" charset="0"/>
                <a:ea typeface="+mn-ea"/>
                <a:cs typeface="+mn-cs"/>
              </a:rPr>
              <a:t>Like most technology and industrial companies, we know we need to a better job with gender equity in our business.  That's why we have established a new gender pay gap target and we are making good progress towards it. D</a:t>
            </a:r>
            <a:r>
              <a:rPr lang="en-AU" sz="1200" b="0" i="0" kern="1200" dirty="0" err="1">
                <a:solidFill>
                  <a:schemeClr val="tx1"/>
                </a:solidFill>
                <a:effectLst/>
                <a:latin typeface="Muli Regular Roman"/>
              </a:rPr>
              <a:t>uring</a:t>
            </a:r>
            <a:r>
              <a:rPr lang="en-AU" sz="1200" b="0" i="0" kern="1200" dirty="0">
                <a:solidFill>
                  <a:schemeClr val="tx1"/>
                </a:solidFill>
                <a:effectLst/>
                <a:latin typeface="Muli Regular Roman"/>
              </a:rPr>
              <a:t> FY20 reduced our global gender pay gap by more than 4%, to 20.4% overall.</a:t>
            </a:r>
            <a:endParaRPr lang="en-GB" dirty="0">
              <a:latin typeface="Muli Regular Roman"/>
            </a:endParaRPr>
          </a:p>
          <a:p>
            <a:pPr marL="228600" indent="-228600">
              <a:buFontTx/>
              <a:buAutoNum type="arabicParenR"/>
              <a:defRPr/>
            </a:pPr>
            <a:endParaRPr lang="en-AU" dirty="0">
              <a:latin typeface="Muli Regular Roman"/>
            </a:endParaRPr>
          </a:p>
          <a:p>
            <a:pPr>
              <a:defRPr/>
            </a:pPr>
            <a:r>
              <a:rPr lang="en-AU" sz="1200" b="0" i="0" kern="1200" dirty="0">
                <a:solidFill>
                  <a:schemeClr val="tx1"/>
                </a:solidFill>
                <a:effectLst/>
                <a:latin typeface="Muli Regular Roman"/>
              </a:rPr>
              <a:t>AVEVA is proud to be partnering and working with a number of corporate sustainability initiatives that bring together companies to help tackle climate challenges collectively, including </a:t>
            </a:r>
            <a:r>
              <a:rPr lang="en-AU" sz="1200" b="0" i="0" u="none" strike="noStrike" kern="1200" dirty="0">
                <a:solidFill>
                  <a:schemeClr val="tx1"/>
                </a:solidFill>
                <a:effectLst/>
                <a:latin typeface="Muli Regular Roman"/>
                <a:hlinkClick r:id="rId4"/>
              </a:rPr>
              <a:t>BSR</a:t>
            </a:r>
            <a:r>
              <a:rPr lang="en-AU" sz="1200" b="0" i="0" kern="1200" dirty="0">
                <a:solidFill>
                  <a:schemeClr val="tx1"/>
                </a:solidFill>
                <a:effectLst/>
                <a:latin typeface="Muli Regular Roman"/>
              </a:rPr>
              <a:t>, the </a:t>
            </a:r>
            <a:r>
              <a:rPr lang="en-AU" sz="1200" b="0" i="0" u="none" strike="noStrike" kern="1200" dirty="0">
                <a:solidFill>
                  <a:schemeClr val="tx1"/>
                </a:solidFill>
                <a:effectLst/>
                <a:latin typeface="Muli Regular Roman"/>
                <a:hlinkClick r:id="rId5"/>
              </a:rPr>
              <a:t>UN Global Compact</a:t>
            </a:r>
            <a:r>
              <a:rPr lang="en-AU" sz="1200" b="0" i="0" kern="1200" dirty="0">
                <a:solidFill>
                  <a:schemeClr val="tx1"/>
                </a:solidFill>
                <a:effectLst/>
                <a:latin typeface="Muli Regular Roman"/>
              </a:rPr>
              <a:t>, and the </a:t>
            </a:r>
            <a:r>
              <a:rPr lang="en-AU" sz="1200" b="0" i="0" u="none" strike="noStrike" kern="1200" dirty="0">
                <a:solidFill>
                  <a:schemeClr val="tx1"/>
                </a:solidFill>
                <a:effectLst/>
                <a:latin typeface="Muli Regular Roman"/>
                <a:hlinkClick r:id="rId6"/>
              </a:rPr>
              <a:t>Renewable Energy Buyers Alliance (REBA)</a:t>
            </a:r>
            <a:r>
              <a:rPr lang="en-AU" sz="1200" b="0" i="0" kern="1200" dirty="0">
                <a:solidFill>
                  <a:schemeClr val="tx1"/>
                </a:solidFill>
                <a:effectLst/>
                <a:latin typeface="Muli Regular Roman"/>
              </a:rPr>
              <a:t>. In signing on to the Business Ambition for 1.5°C commitment, AVEVA is also pleased to be joining the </a:t>
            </a:r>
            <a:r>
              <a:rPr lang="en-AU" sz="1200" b="0" i="0" u="none" strike="noStrike" kern="1200" dirty="0">
                <a:solidFill>
                  <a:schemeClr val="tx1"/>
                </a:solidFill>
                <a:effectLst/>
                <a:latin typeface="Muli Regular Roman"/>
              </a:rPr>
              <a:t>UNFCCC Race to Zero</a:t>
            </a:r>
            <a:r>
              <a:rPr lang="en-AU" dirty="0">
                <a:latin typeface="Muli Regular Roman"/>
              </a:rPr>
              <a:t> and we are joining the World Economic Forum 2030 alliance, working with companies and businesses to drive the sustainability thought leadership agenda.</a:t>
            </a:r>
            <a:endParaRPr lang="en-AU" sz="1200" b="0" i="0" kern="1200" dirty="0">
              <a:solidFill>
                <a:schemeClr val="tx1"/>
              </a:solidFill>
              <a:effectLst/>
              <a:latin typeface="Muli Regular Roman"/>
            </a:endParaRPr>
          </a:p>
          <a:p>
            <a:pPr>
              <a:defRPr/>
            </a:pPr>
            <a:endParaRPr lang="en-AU" dirty="0">
              <a:latin typeface="Muli Regular Roman"/>
            </a:endParaRPr>
          </a:p>
          <a:p>
            <a:pPr>
              <a:defRPr/>
            </a:pPr>
            <a:r>
              <a:rPr lang="en-AU" dirty="0">
                <a:latin typeface="Muli Regular Roman"/>
              </a:rPr>
              <a:t>We look forward to being part of the UN Climate Change Conference COP26 this year, alongside customers like Wood, GSK, SSE and others.</a:t>
            </a:r>
            <a:endParaRPr lang="en-GB" dirty="0">
              <a:latin typeface="Muli Regular Roman"/>
            </a:endParaRPr>
          </a:p>
          <a:p>
            <a:pPr>
              <a:defRPr/>
            </a:pPr>
            <a:endParaRPr lang="en-AU" dirty="0"/>
          </a:p>
          <a:p>
            <a:pPr>
              <a:defRPr/>
            </a:pPr>
            <a:endParaRPr lang="en-AU" dirty="0">
              <a:latin typeface="Muli Regular Roma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7A68C0-8569-473E-965B-317D925B55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445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to presenters: </a:t>
            </a:r>
            <a:r>
              <a:rPr lang="en-GB" b="0"/>
              <a:t>These GIF slides are taken from our brand campaign and are designed to enable you to close off your presentation with a flourish.</a:t>
            </a:r>
            <a:endParaRPr lang="en-GB" b="1"/>
          </a:p>
          <a:p>
            <a:endParaRPr lang="en-GB"/>
          </a:p>
        </p:txBody>
      </p:sp>
      <p:sp>
        <p:nvSpPr>
          <p:cNvPr id="4" name="Slide Number Placeholder 3"/>
          <p:cNvSpPr>
            <a:spLocks noGrp="1"/>
          </p:cNvSpPr>
          <p:nvPr>
            <p:ph type="sldNum" sz="quarter" idx="5"/>
          </p:nvPr>
        </p:nvSpPr>
        <p:spPr/>
        <p:txBody>
          <a:bodyPr/>
          <a:lstStyle/>
          <a:p>
            <a:fld id="{70234E84-C538-456E-9D17-5DEAA57ABBDE}" type="slidenum">
              <a:rPr lang="en-GB" smtClean="0"/>
              <a:pPr/>
              <a:t>9</a:t>
            </a:fld>
            <a:endParaRPr lang="en-GB"/>
          </a:p>
        </p:txBody>
      </p:sp>
    </p:spTree>
    <p:extLst>
      <p:ext uri="{BB962C8B-B14F-4D97-AF65-F5344CB8AC3E}">
        <p14:creationId xmlns:p14="http://schemas.microsoft.com/office/powerpoint/2010/main" val="38108335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2.tiff"/></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2.tiff"/></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2.tiff"/></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9.jpe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tiff"/></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9.jpeg"/><Relationship Id="rId1" Type="http://schemas.openxmlformats.org/officeDocument/2006/relationships/slideMaster" Target="../slideMasters/slideMaster10.xml"/><Relationship Id="rId4" Type="http://schemas.openxmlformats.org/officeDocument/2006/relationships/image" Target="../media/image10.pn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2.tiff"/></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3" Type="http://schemas.openxmlformats.org/officeDocument/2006/relationships/hyperlink" Target="http://www.aveva.com/" TargetMode="External"/><Relationship Id="rId2" Type="http://schemas.openxmlformats.org/officeDocument/2006/relationships/image" Target="../media/image5.jpeg"/><Relationship Id="rId1" Type="http://schemas.openxmlformats.org/officeDocument/2006/relationships/slideMaster" Target="../slideMasters/slideMaster11.xml"/><Relationship Id="rId4" Type="http://schemas.openxmlformats.org/officeDocument/2006/relationships/image" Target="../media/image2.tiff"/></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png"/><Relationship Id="rId1" Type="http://schemas.openxmlformats.org/officeDocument/2006/relationships/slideMaster" Target="../slideMasters/slideMaster12.xml"/><Relationship Id="rId4" Type="http://schemas.openxmlformats.org/officeDocument/2006/relationships/image" Target="../media/image2.tiff"/></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2.tiff"/></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3" Type="http://schemas.openxmlformats.org/officeDocument/2006/relationships/hyperlink" Target="http://www.aveva.com/" TargetMode="External"/><Relationship Id="rId2" Type="http://schemas.openxmlformats.org/officeDocument/2006/relationships/image" Target="../media/image5.jpeg"/><Relationship Id="rId1" Type="http://schemas.openxmlformats.org/officeDocument/2006/relationships/slideMaster" Target="../slideMasters/slideMaster13.xml"/><Relationship Id="rId4" Type="http://schemas.openxmlformats.org/officeDocument/2006/relationships/image" Target="../media/image2.tiff"/></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tif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2.tif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p:nvPicPr>
        <p:blipFill>
          <a:blip r:embed="rId4"/>
          <a:stretch>
            <a:fillRect/>
          </a:stretch>
        </p:blipFill>
        <p:spPr>
          <a:xfrm>
            <a:off x="14012244" y="4384548"/>
            <a:ext cx="1088171" cy="1611330"/>
          </a:xfrm>
          <a:prstGeom prst="rect">
            <a:avLst/>
          </a:prstGeom>
        </p:spPr>
      </p:pic>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sp>
        <p:nvSpPr>
          <p:cNvPr id="38" name="TextBox 37">
            <a:extLst>
              <a:ext uri="{FF2B5EF4-FFF2-40B4-BE49-F238E27FC236}">
                <a16:creationId xmlns:a16="http://schemas.microsoft.com/office/drawing/2014/main" id="{CF857897-2467-412C-A1AE-8E0A4372B657}"/>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43" name="TextBox 42">
            <a:extLst>
              <a:ext uri="{FF2B5EF4-FFF2-40B4-BE49-F238E27FC236}">
                <a16:creationId xmlns:a16="http://schemas.microsoft.com/office/drawing/2014/main" id="{DB7326B0-0857-8D45-92C1-6B2C433B4A80}"/>
              </a:ext>
            </a:extLst>
          </p:cNvPr>
          <p:cNvSpPr txBox="1"/>
          <p:nvPr userDrawn="1"/>
        </p:nvSpPr>
        <p:spPr>
          <a:xfrm>
            <a:off x="542341" y="6420290"/>
            <a:ext cx="451996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sz="700" dirty="0">
                <a:solidFill>
                  <a:schemeClr val="accent6"/>
                </a:solidFill>
              </a:rPr>
              <a:t>©2022 AVEVA Group plc and its subsidiaries. All rights reserved.</a:t>
            </a:r>
            <a:endParaRPr lang="en-GB" sz="700" dirty="0">
              <a:solidFill>
                <a:schemeClr val="accent6"/>
              </a:solidFill>
            </a:endParaRPr>
          </a:p>
        </p:txBody>
      </p:sp>
    </p:spTree>
    <p:extLst>
      <p:ext uri="{BB962C8B-B14F-4D97-AF65-F5344CB8AC3E}">
        <p14:creationId xmlns:p14="http://schemas.microsoft.com/office/powerpoint/2010/main" val="52410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mall and Large 3 Content">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p:nvPr>
        </p:nvSpPr>
        <p:spPr>
          <a:xfrm>
            <a:off x="6373368" y="1920240"/>
            <a:ext cx="5209032" cy="4142232"/>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Calibri" panose="020F0502020204030204" pitchFamily="34" charset="0"/>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606552"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Calibri" panose="020F0502020204030204" pitchFamily="34" charset="0"/>
                <a:ea typeface="+mn-ea"/>
                <a:cs typeface="Calibri" panose="020F0502020204030204" pitchFamily="34" charset="0"/>
              </a:defRPr>
            </a:lvl1pPr>
          </a:lstStyle>
          <a:p>
            <a:pPr lvl="0"/>
            <a:r>
              <a:rPr lang="en-GB"/>
              <a:t>Click icon to </a:t>
            </a:r>
            <a:br>
              <a:rPr lang="en-GB"/>
            </a:br>
            <a:r>
              <a:rPr lang="en-GB"/>
              <a:t>add object</a:t>
            </a:r>
          </a:p>
        </p:txBody>
      </p:sp>
      <p:sp>
        <p:nvSpPr>
          <p:cNvPr id="15" name="Content Placeholder 3">
            <a:extLst>
              <a:ext uri="{FF2B5EF4-FFF2-40B4-BE49-F238E27FC236}">
                <a16:creationId xmlns:a16="http://schemas.microsoft.com/office/drawing/2014/main" id="{C7EA07DA-ED1F-4164-A340-C1FECD7806B9}"/>
              </a:ext>
            </a:extLst>
          </p:cNvPr>
          <p:cNvSpPr>
            <a:spLocks noGrp="1"/>
          </p:cNvSpPr>
          <p:nvPr>
            <p:ph sz="quarter" idx="25" hasCustomPrompt="1"/>
          </p:nvPr>
        </p:nvSpPr>
        <p:spPr>
          <a:xfrm>
            <a:off x="335566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Calibri" panose="020F0502020204030204" pitchFamily="34" charset="0"/>
                <a:ea typeface="+mn-ea"/>
                <a:cs typeface="Calibri" panose="020F0502020204030204" pitchFamily="34" charset="0"/>
              </a:defRPr>
            </a:lvl1pPr>
          </a:lstStyle>
          <a:p>
            <a:pPr lvl="0"/>
            <a:r>
              <a:rPr lang="en-GB"/>
              <a:t>Click icon to </a:t>
            </a:r>
            <a:br>
              <a:rPr lang="en-GB"/>
            </a:br>
            <a:r>
              <a:rPr lang="en-GB"/>
              <a:t>add object</a:t>
            </a:r>
          </a:p>
        </p:txBody>
      </p:sp>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429293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US"/>
              <a:t>Click to edit Master title style</a:t>
            </a:r>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US"/>
              <a:t>For Internal Use Only. ©2020 AVEVA Group plc and its subsidiaries. All rights reserved.</a:t>
            </a:r>
            <a:endParaRPr lang="en-GB"/>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158261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22751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US"/>
              <a:t>Click to edit Master title style</a:t>
            </a:r>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US"/>
              <a:t>For Internal Use Only. ©2020 AVEVA Group plc and its subsidiaries. All rights reserved.</a:t>
            </a:r>
            <a:endParaRPr lang="en-GB"/>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194672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a:p>
        </p:txBody>
      </p:sp>
      <p:grpSp>
        <p:nvGrpSpPr>
          <p:cNvPr id="16" name="Group 15">
            <a:extLst>
              <a:ext uri="{FF2B5EF4-FFF2-40B4-BE49-F238E27FC236}">
                <a16:creationId xmlns:a16="http://schemas.microsoft.com/office/drawing/2014/main" id="{74B5A678-2B3A-4668-A742-6707A608CA06}"/>
              </a:ext>
            </a:extLst>
          </p:cNvPr>
          <p:cNvGrpSpPr/>
          <p:nvPr userDrawn="1"/>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userDrawn="1"/>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userDrawn="1"/>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userDrawn="1"/>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21232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US"/>
              <a:t>For Internal Use Only. ©2020 AVEVA Group plc and its subsidiaries. All rights reserved.</a:t>
            </a:r>
            <a:endParaRPr lang="en-GB"/>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a:p>
        </p:txBody>
      </p:sp>
      <p:grpSp>
        <p:nvGrpSpPr>
          <p:cNvPr id="33" name="Group 32">
            <a:extLst>
              <a:ext uri="{FF2B5EF4-FFF2-40B4-BE49-F238E27FC236}">
                <a16:creationId xmlns:a16="http://schemas.microsoft.com/office/drawing/2014/main" id="{690F1F30-BD72-4E88-AA2F-3486C673ABD0}"/>
              </a:ext>
            </a:extLst>
          </p:cNvPr>
          <p:cNvGrpSpPr/>
          <p:nvPr userDrawn="1"/>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userDrawn="1"/>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userDrawn="1"/>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50611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Click to edit Master text styles</a:t>
            </a:r>
          </a:p>
          <a:p>
            <a:pPr lvl="1"/>
            <a:r>
              <a:rPr lang="en-US"/>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US"/>
              <a:t>For Internal Use Only. ©2020 AVEVA Group plc and its subsidiaries. All rights reserved.</a:t>
            </a:r>
            <a:endParaRPr lang="en-GB"/>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86044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US"/>
              <a:t>For Internal Use Only. ©2020 AVEVA Group plc and its subsidiaries. All rights reserved.</a:t>
            </a:r>
            <a:endParaRPr lang="en-GB"/>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03672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A0F925-BD14-364D-90F2-D69B2C436BC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US"/>
              <a:t>For Internal Use Only. ©2020 AVEVA Group plc and its subsidiaries. All rights reserved.</a:t>
            </a:r>
            <a:endParaRPr lang="en-GB"/>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29593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US"/>
              <a:t>For Internal Use Only. ©2020 AVEVA Group plc and its subsidiaries. All rights reserved.</a:t>
            </a:r>
            <a:endParaRPr lang="en-GB"/>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13996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US"/>
              <a:t>For Internal Use Only. ©2020 AVEVA Group plc and its subsidiaries. All rights reserved.</a:t>
            </a:r>
            <a:endParaRPr lang="en-GB"/>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82107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lvl1pPr>
              <a:defRPr>
                <a:cs typeface="Calibri" panose="020F0502020204030204" pitchFamily="34" charset="0"/>
              </a:defRPr>
            </a:lvl1pPr>
          </a:lstStyle>
          <a:p>
            <a:r>
              <a:rPr lang="en-US"/>
              <a:t>Click to edit Master title style</a:t>
            </a:r>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atin typeface="Calibri" panose="020F0502020204030204" pitchFamily="34" charset="0"/>
                <a:cs typeface="Calibri" panose="020F0502020204030204" pitchFamily="34" charset="0"/>
              </a:defRPr>
            </a:lvl1pPr>
          </a:lstStyle>
          <a:p>
            <a:r>
              <a:rPr lang="en-GB"/>
              <a:t> </a:t>
            </a:r>
          </a:p>
        </p:txBody>
      </p:sp>
    </p:spTree>
    <p:extLst>
      <p:ext uri="{BB962C8B-B14F-4D97-AF65-F5344CB8AC3E}">
        <p14:creationId xmlns:p14="http://schemas.microsoft.com/office/powerpoint/2010/main" val="399773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mn-lt"/>
                <a:cs typeface="Calibri" panose="020F0502020204030204" pitchFamily="34" charset="0"/>
              </a:rPr>
              <a:t>About AVEVA </a:t>
            </a:r>
          </a:p>
          <a:p>
            <a:pPr>
              <a:lnSpc>
                <a:spcPts val="1200"/>
              </a:lnSpc>
              <a:spcAft>
                <a:spcPts val="600"/>
              </a:spcAft>
            </a:pPr>
            <a:r>
              <a:rPr lang="en-GB" sz="1000" spc="20">
                <a:solidFill>
                  <a:schemeClr val="bg1"/>
                </a:solidFill>
                <a:latin typeface="+mn-lt"/>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mn-lt"/>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err="1">
                <a:solidFill>
                  <a:schemeClr val="bg1"/>
                </a:solidFill>
                <a:latin typeface="+mn-lt"/>
                <a:cs typeface="Calibri" panose="020F0502020204030204" pitchFamily="34" charset="0"/>
              </a:rPr>
              <a:t>aveva.com</a:t>
            </a:r>
            <a:endParaRPr lang="en-GB" sz="1000" b="0" spc="20">
              <a:solidFill>
                <a:schemeClr val="bg1"/>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US"/>
              <a:t>For Internal Use Only. ©2020 AVEVA Group plc and its subsidiaries. All rights reserved.</a:t>
            </a:r>
            <a:endParaRPr lang="en-GB"/>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58065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5" name="Date Placeholder 4">
            <a:extLst>
              <a:ext uri="{FF2B5EF4-FFF2-40B4-BE49-F238E27FC236}">
                <a16:creationId xmlns:a16="http://schemas.microsoft.com/office/drawing/2014/main" id="{B94C3CD1-1109-3B40-B35E-D0C509C4BA3E}"/>
              </a:ext>
            </a:extLst>
          </p:cNvPr>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97610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8C7AF8CA-60BE-47E5-95F9-F563E02C7FD5}"/>
              </a:ext>
            </a:extLst>
          </p:cNvPr>
          <p:cNvSpPr>
            <a:spLocks noGrp="1"/>
          </p:cNvSpPr>
          <p:nvPr userDrawn="1">
            <p:ph type="body" sz="quarter" idx="16" hasCustomPrompt="1"/>
          </p:nvPr>
        </p:nvSpPr>
        <p:spPr>
          <a:xfrm>
            <a:off x="503999" y="3249448"/>
            <a:ext cx="8686800" cy="338554"/>
          </a:xfrm>
        </p:spPr>
        <p:txBody>
          <a:bodyPr>
            <a:noAutofit/>
          </a:bodyPr>
          <a:lstStyle>
            <a:lvl1pPr marL="27432" indent="0">
              <a:spcAft>
                <a:spcPts val="1000"/>
              </a:spcAft>
              <a:buNone/>
              <a:defRPr sz="2000" b="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8" name="Text Placeholder 7"/>
          <p:cNvSpPr>
            <a:spLocks noGrp="1"/>
          </p:cNvSpPr>
          <p:nvPr userDrawn="1">
            <p:ph type="body" sz="quarter" idx="12" hasCustomPrompt="1"/>
          </p:nvPr>
        </p:nvSpPr>
        <p:spPr>
          <a:xfrm>
            <a:off x="503999" y="1600200"/>
            <a:ext cx="8686800" cy="1620000"/>
          </a:xfrm>
        </p:spPr>
        <p:txBody>
          <a:bodyPr anchor="ctr">
            <a:noAutofit/>
          </a:bodyPr>
          <a:lstStyle>
            <a:lvl1pPr marL="0" indent="0">
              <a:lnSpc>
                <a:spcPct val="95000"/>
              </a:lnSpc>
              <a:spcBef>
                <a:spcPts val="0"/>
              </a:spcBef>
              <a:spcAft>
                <a:spcPts val="0"/>
              </a:spcAft>
              <a:buNone/>
              <a:defRPr sz="4800" b="0" i="0" cap="none" baseline="0">
                <a:solidFill>
                  <a:schemeClr val="bg1"/>
                </a:solidFill>
                <a:latin typeface="Calibri" panose="020F0502020204030204" pitchFamily="34" charset="0"/>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12" name="Footer Placeholder 4">
            <a:extLst>
              <a:ext uri="{FF2B5EF4-FFF2-40B4-BE49-F238E27FC236}">
                <a16:creationId xmlns:a16="http://schemas.microsoft.com/office/drawing/2014/main" id="{6B0C79E1-C58A-41A9-9177-E77F223FEEF4}"/>
              </a:ext>
            </a:extLst>
          </p:cNvPr>
          <p:cNvSpPr>
            <a:spLocks noGrp="1"/>
          </p:cNvSpPr>
          <p:nvPr userDrawn="1">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For Internal Use Only. ©2020 AVEVA Group plc and its subsidiaries. All rights reserved.</a:t>
            </a:r>
            <a:endParaRPr lang="en-GB"/>
          </a:p>
        </p:txBody>
      </p:sp>
      <p:sp>
        <p:nvSpPr>
          <p:cNvPr id="21" name="TextBox 20">
            <a:extLst>
              <a:ext uri="{FF2B5EF4-FFF2-40B4-BE49-F238E27FC236}">
                <a16:creationId xmlns:a16="http://schemas.microsoft.com/office/drawing/2014/main" id="{F49DBA70-198E-46D2-8FBD-2CC55B1994DA}"/>
              </a:ext>
            </a:extLst>
          </p:cNvPr>
          <p:cNvSpPr txBox="1"/>
          <p:nvPr userDrawn="1"/>
        </p:nvSpPr>
        <p:spPr>
          <a:xfrm>
            <a:off x="-2226092" y="5386726"/>
            <a:ext cx="1805878" cy="553998"/>
          </a:xfrm>
          <a:prstGeom prst="rect">
            <a:avLst/>
          </a:prstGeom>
          <a:solidFill>
            <a:schemeClr val="bg1">
              <a:lumMod val="95000"/>
            </a:schemeClr>
          </a:solidFill>
        </p:spPr>
        <p:txBody>
          <a:bodyPr wrap="square" rtlCol="0">
            <a:spAutoFit/>
          </a:bodyPr>
          <a:lstStyle/>
          <a:p>
            <a:pPr algn="r"/>
            <a:r>
              <a:rPr lang="en-GB" sz="1000" b="1">
                <a:solidFill>
                  <a:schemeClr val="tx1">
                    <a:lumMod val="85000"/>
                    <a:lumOff val="15000"/>
                  </a:schemeClr>
                </a:solidFill>
                <a:latin typeface="Calibri" panose="020F0502020204030204" pitchFamily="34" charset="0"/>
                <a:cs typeface="Calibri" panose="020F0502020204030204" pitchFamily="34" charset="0"/>
              </a:rPr>
              <a:t>Partner logos</a:t>
            </a:r>
          </a:p>
          <a:p>
            <a:pPr algn="r"/>
            <a:r>
              <a:rPr lang="en-GB" sz="1000" b="0">
                <a:solidFill>
                  <a:schemeClr val="tx1">
                    <a:lumMod val="85000"/>
                    <a:lumOff val="15000"/>
                  </a:schemeClr>
                </a:solidFill>
                <a:latin typeface="Calibri" panose="020F0502020204030204" pitchFamily="34" charset="0"/>
                <a:cs typeface="Calibri" panose="020F0502020204030204" pitchFamily="34" charset="0"/>
              </a:rPr>
              <a:t>The space is reserved for Partner logos if required</a:t>
            </a:r>
            <a:r>
              <a:rPr lang="en-GB" sz="1000" b="0" baseline="0">
                <a:solidFill>
                  <a:schemeClr val="tx1">
                    <a:lumMod val="85000"/>
                    <a:lumOff val="15000"/>
                  </a:schemeClr>
                </a:solidFill>
                <a:latin typeface="Calibri" panose="020F0502020204030204" pitchFamily="34" charset="0"/>
                <a:cs typeface="Calibri" panose="020F0502020204030204" pitchFamily="34" charset="0"/>
              </a:rPr>
              <a:t>.</a:t>
            </a:r>
            <a:endParaRPr lang="en-GB" sz="1000" b="0">
              <a:solidFill>
                <a:schemeClr val="tx1">
                  <a:lumMod val="85000"/>
                  <a:lumOff val="15000"/>
                </a:schemeClr>
              </a:solidFill>
              <a:latin typeface="Calibri" panose="020F0502020204030204" pitchFamily="34" charset="0"/>
              <a:cs typeface="Calibri" panose="020F0502020204030204" pitchFamily="34" charset="0"/>
            </a:endParaRPr>
          </a:p>
        </p:txBody>
      </p:sp>
      <p:sp>
        <p:nvSpPr>
          <p:cNvPr id="22" name="Left Brace 21">
            <a:extLst>
              <a:ext uri="{FF2B5EF4-FFF2-40B4-BE49-F238E27FC236}">
                <a16:creationId xmlns:a16="http://schemas.microsoft.com/office/drawing/2014/main" id="{7FFF29AD-3C2A-4F3B-B0A1-EC678F02D444}"/>
              </a:ext>
            </a:extLst>
          </p:cNvPr>
          <p:cNvSpPr/>
          <p:nvPr userDrawn="1"/>
        </p:nvSpPr>
        <p:spPr>
          <a:xfrm>
            <a:off x="-356714" y="4976853"/>
            <a:ext cx="229714" cy="15185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83FD02A-2FA4-4179-B2F6-3B2A4002C850}"/>
              </a:ext>
            </a:extLst>
          </p:cNvPr>
          <p:cNvSpPr txBox="1"/>
          <p:nvPr userDrawn="1"/>
        </p:nvSpPr>
        <p:spPr>
          <a:xfrm>
            <a:off x="0" y="6957236"/>
            <a:ext cx="12192000" cy="553998"/>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Change the Background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 of the same name in the image library.)</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cxnSp>
        <p:nvCxnSpPr>
          <p:cNvPr id="24" name="Straight Connector 23">
            <a:extLst>
              <a:ext uri="{FF2B5EF4-FFF2-40B4-BE49-F238E27FC236}">
                <a16:creationId xmlns:a16="http://schemas.microsoft.com/office/drawing/2014/main" id="{A74F4E65-A0F8-4CD4-A4DE-4414B6786ACE}"/>
              </a:ext>
            </a:extLst>
          </p:cNvPr>
          <p:cNvCxnSpPr>
            <a:cxnSpLocks/>
          </p:cNvCxnSpPr>
          <p:nvPr userDrawn="1"/>
        </p:nvCxnSpPr>
        <p:spPr>
          <a:xfrm>
            <a:off x="547539" y="1492694"/>
            <a:ext cx="1371600" cy="0"/>
          </a:xfrm>
          <a:prstGeom prst="line">
            <a:avLst/>
          </a:prstGeom>
          <a:ln w="19050">
            <a:gradFill>
              <a:gsLst>
                <a:gs pos="0">
                  <a:schemeClr val="accent5"/>
                </a:gs>
                <a:gs pos="100000">
                  <a:schemeClr val="accent3"/>
                </a:gs>
              </a:gsLst>
              <a:lin ang="0" scaled="0"/>
            </a:gradFill>
          </a:ln>
        </p:spPr>
        <p:style>
          <a:lnRef idx="1">
            <a:schemeClr val="accent4"/>
          </a:lnRef>
          <a:fillRef idx="0">
            <a:schemeClr val="accent4"/>
          </a:fillRef>
          <a:effectRef idx="0">
            <a:schemeClr val="accent4"/>
          </a:effectRef>
          <a:fontRef idx="minor">
            <a:schemeClr val="tx1"/>
          </a:fontRef>
        </p:style>
      </p:cxnSp>
      <p:sp>
        <p:nvSpPr>
          <p:cNvPr id="19" name="Text Placeholder 2">
            <a:extLst>
              <a:ext uri="{FF2B5EF4-FFF2-40B4-BE49-F238E27FC236}">
                <a16:creationId xmlns:a16="http://schemas.microsoft.com/office/drawing/2014/main" id="{7D96A70E-4684-49EE-A176-8797ABF9264F}"/>
              </a:ext>
            </a:extLst>
          </p:cNvPr>
          <p:cNvSpPr>
            <a:spLocks noGrp="1"/>
          </p:cNvSpPr>
          <p:nvPr>
            <p:ph type="body" sz="quarter" idx="19" hasCustomPrompt="1"/>
          </p:nvPr>
        </p:nvSpPr>
        <p:spPr>
          <a:xfrm>
            <a:off x="503999" y="4242981"/>
            <a:ext cx="8686800" cy="304699"/>
          </a:xfrm>
        </p:spPr>
        <p:txBody>
          <a:bodyPr>
            <a:spAutoFit/>
          </a:bodyPr>
          <a:lstStyle>
            <a:lvl1pPr marL="27432" indent="0">
              <a:spcAft>
                <a:spcPts val="1000"/>
              </a:spcAft>
              <a:buNone/>
              <a:defRPr sz="18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Presented by: First &amp; Last Name, Job Title</a:t>
            </a:r>
          </a:p>
        </p:txBody>
      </p:sp>
      <p:sp>
        <p:nvSpPr>
          <p:cNvPr id="20" name="Text Placeholder 2">
            <a:extLst>
              <a:ext uri="{FF2B5EF4-FFF2-40B4-BE49-F238E27FC236}">
                <a16:creationId xmlns:a16="http://schemas.microsoft.com/office/drawing/2014/main" id="{D0FF5AAD-6C25-46B8-B15E-B66DD37FB503}"/>
              </a:ext>
            </a:extLst>
          </p:cNvPr>
          <p:cNvSpPr>
            <a:spLocks noGrp="1"/>
          </p:cNvSpPr>
          <p:nvPr>
            <p:ph type="body" sz="quarter" idx="20" hasCustomPrompt="1"/>
          </p:nvPr>
        </p:nvSpPr>
        <p:spPr>
          <a:xfrm>
            <a:off x="503999" y="4716903"/>
            <a:ext cx="8686800" cy="304699"/>
          </a:xfrm>
        </p:spPr>
        <p:txBody>
          <a:bodyPr>
            <a:noAutofit/>
          </a:bodyPr>
          <a:lstStyle>
            <a:lvl1pPr marL="36576" indent="0">
              <a:spcAft>
                <a:spcPts val="1000"/>
              </a:spcAft>
              <a:buNone/>
              <a:defRPr sz="1200" b="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Day Month Year | Version X.X</a:t>
            </a:r>
          </a:p>
        </p:txBody>
      </p:sp>
      <p:sp>
        <p:nvSpPr>
          <p:cNvPr id="2" name="Rectangle 1">
            <a:extLst>
              <a:ext uri="{FF2B5EF4-FFF2-40B4-BE49-F238E27FC236}">
                <a16:creationId xmlns:a16="http://schemas.microsoft.com/office/drawing/2014/main" id="{CEDBD52A-FA07-4333-BDF8-9E9838C990AE}"/>
              </a:ext>
            </a:extLst>
          </p:cNvPr>
          <p:cNvSpPr>
            <a:spLocks noChangeAspect="1"/>
          </p:cNvSpPr>
          <p:nvPr userDrawn="1"/>
        </p:nvSpPr>
        <p:spPr>
          <a:xfrm>
            <a:off x="547539" y="0"/>
            <a:ext cx="1764266" cy="402336"/>
          </a:xfrm>
          <a:prstGeom prst="rect">
            <a:avLst/>
          </a:prstGeom>
          <a:solidFill>
            <a:schemeClr val="accent3"/>
          </a:solidFill>
          <a:ln>
            <a:noFill/>
          </a:ln>
        </p:spPr>
        <p:txBody>
          <a:bodyPr vert="horz" wrap="none" lIns="274320" tIns="91440" rIns="274320" bIns="91440" rtlCol="0" anchor="ctr" anchorCtr="0">
            <a:spAutoFit/>
          </a:bodyPr>
          <a:lstStyle/>
          <a:p>
            <a:pPr lvl="0" indent="0" defTabSz="914400">
              <a:lnSpc>
                <a:spcPct val="140000"/>
              </a:lnSpc>
              <a:spcBef>
                <a:spcPts val="400"/>
              </a:spcBef>
              <a:spcAft>
                <a:spcPts val="600"/>
              </a:spcAft>
              <a:buClr>
                <a:srgbClr val="F70656"/>
              </a:buClr>
              <a:buSzPct val="100000"/>
              <a:buFont typeface="Arial" panose="020B0604020202020204" pitchFamily="34" charset="0"/>
              <a:buNone/>
            </a:pPr>
            <a:r>
              <a:rPr lang="en-US" sz="1100" b="0">
                <a:solidFill>
                  <a:schemeClr val="bg1"/>
                </a:solidFill>
                <a:latin typeface="Calibri" panose="020F0502020204030204" pitchFamily="34" charset="0"/>
                <a:cs typeface="Calibri" panose="020F0502020204030204" pitchFamily="34" charset="0"/>
              </a:rPr>
              <a:t>For Internal Use Only</a:t>
            </a:r>
          </a:p>
        </p:txBody>
      </p:sp>
    </p:spTree>
    <p:extLst>
      <p:ext uri="{BB962C8B-B14F-4D97-AF65-F5344CB8AC3E}">
        <p14:creationId xmlns:p14="http://schemas.microsoft.com/office/powerpoint/2010/main" val="9826258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4"/>
            <a:ext cx="534924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For Internal Use Only. ©2020 AVEVA Group plc and its subsidiaries. All rights reserved.</a:t>
            </a:r>
            <a:endParaRPr lang="en-GB"/>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57A88F4B-DE59-4C45-B159-4F58C23B5474}"/>
              </a:ext>
            </a:extLst>
          </p:cNvPr>
          <p:cNvSpPr>
            <a:spLocks noGrp="1"/>
          </p:cNvSpPr>
          <p:nvPr>
            <p:ph sz="quarter" idx="14"/>
          </p:nvPr>
        </p:nvSpPr>
        <p:spPr>
          <a:xfrm>
            <a:off x="6336810" y="1929384"/>
            <a:ext cx="535227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DB4D8230-D18B-4218-ACED-FE3428F1220E}"/>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0" name="Straight Connector 9">
            <a:extLst>
              <a:ext uri="{FF2B5EF4-FFF2-40B4-BE49-F238E27FC236}">
                <a16:creationId xmlns:a16="http://schemas.microsoft.com/office/drawing/2014/main" id="{8907BD32-5232-413D-85F0-750F09AB8F1A}"/>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6064498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4"/>
            <a:ext cx="356000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For Internal Use Only. ©2020 AVEVA Group plc and its subsidiaries. All rights reserved.</a:t>
            </a:r>
            <a:endParaRPr lang="en-GB"/>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57A88F4B-DE59-4C45-B159-4F58C23B5474}"/>
              </a:ext>
            </a:extLst>
          </p:cNvPr>
          <p:cNvSpPr>
            <a:spLocks noGrp="1"/>
          </p:cNvSpPr>
          <p:nvPr>
            <p:ph sz="quarter" idx="14"/>
          </p:nvPr>
        </p:nvSpPr>
        <p:spPr>
          <a:xfrm>
            <a:off x="4315460" y="1929384"/>
            <a:ext cx="356108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8" name="Content Placeholder 4">
            <a:extLst>
              <a:ext uri="{FF2B5EF4-FFF2-40B4-BE49-F238E27FC236}">
                <a16:creationId xmlns:a16="http://schemas.microsoft.com/office/drawing/2014/main" id="{3379CEFD-F123-4DF5-821E-A5EA037AF89F}"/>
              </a:ext>
            </a:extLst>
          </p:cNvPr>
          <p:cNvSpPr>
            <a:spLocks noGrp="1"/>
          </p:cNvSpPr>
          <p:nvPr>
            <p:ph sz="quarter" idx="15"/>
          </p:nvPr>
        </p:nvSpPr>
        <p:spPr>
          <a:xfrm>
            <a:off x="8128000" y="1929384"/>
            <a:ext cx="356108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a:extLst>
              <a:ext uri="{FF2B5EF4-FFF2-40B4-BE49-F238E27FC236}">
                <a16:creationId xmlns:a16="http://schemas.microsoft.com/office/drawing/2014/main" id="{1BED90E6-10F3-4F46-A80E-367509BDA8CC}"/>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5C878C1C-5F6E-4758-94DA-1C96F7F4CD90}"/>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586509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Section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502920" y="2747610"/>
            <a:ext cx="7020750" cy="1175994"/>
          </a:xfrm>
        </p:spPr>
        <p:txBody>
          <a:bodyPr>
            <a:noAutofit/>
          </a:bodyPr>
          <a:lstStyle>
            <a:lvl1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1pPr>
            <a:lvl2pPr marL="0" indent="0">
              <a:lnSpc>
                <a:spcPct val="95000"/>
              </a:lnSpc>
              <a:spcBef>
                <a:spcPts val="0"/>
              </a:spcBef>
              <a:spcAft>
                <a:spcPts val="0"/>
              </a:spcAft>
              <a:buNone/>
              <a:defRPr sz="4200" b="0" i="0" cap="none" baseline="0">
                <a:solidFill>
                  <a:schemeClr val="bg1"/>
                </a:solidFill>
                <a:latin typeface="Calibri" panose="020F0502020204030204" pitchFamily="34" charset="0"/>
                <a:cs typeface="Calibri" panose="020F0502020204030204" pitchFamily="34" charset="0"/>
              </a:defRPr>
            </a:lvl2pPr>
          </a:lstStyle>
          <a:p>
            <a:pPr lvl="0"/>
            <a:r>
              <a:rPr lang="en-US"/>
              <a:t>Section Title</a:t>
            </a:r>
          </a:p>
        </p:txBody>
      </p:sp>
      <p:sp>
        <p:nvSpPr>
          <p:cNvPr id="15" name="Footer Placeholder 4">
            <a:extLst>
              <a:ext uri="{FF2B5EF4-FFF2-40B4-BE49-F238E27FC236}">
                <a16:creationId xmlns:a16="http://schemas.microsoft.com/office/drawing/2014/main" id="{24850F37-EFDF-458D-93CB-BE57E5D911C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For Internal Use Only. ©2020 AVEVA Group plc and its subsidiaries. All rights reserved.</a:t>
            </a:r>
            <a:endParaRPr lang="en-GB"/>
          </a:p>
        </p:txBody>
      </p:sp>
      <p:sp>
        <p:nvSpPr>
          <p:cNvPr id="17" name="Slide Number Placeholder 5">
            <a:extLst>
              <a:ext uri="{FF2B5EF4-FFF2-40B4-BE49-F238E27FC236}">
                <a16:creationId xmlns:a16="http://schemas.microsoft.com/office/drawing/2014/main" id="{EC497851-B8D9-46DC-B813-7DD2ACAD22B5}"/>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533028" y="2171224"/>
            <a:ext cx="3028188" cy="269316"/>
          </a:xfrm>
        </p:spPr>
        <p:txBody>
          <a:bodyPr anchor="b"/>
          <a:lstStyle>
            <a:lvl1pPr marL="0" indent="0">
              <a:buNone/>
              <a:defRPr sz="1600" cap="all" baseline="0">
                <a:solidFill>
                  <a:schemeClr val="bg1"/>
                </a:solidFill>
                <a:latin typeface="Calibri" panose="020F0502020204030204" pitchFamily="34" charset="0"/>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US"/>
              <a:t>Optional subtext</a:t>
            </a:r>
          </a:p>
        </p:txBody>
      </p:sp>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533028" y="4222956"/>
            <a:ext cx="5944153" cy="352417"/>
          </a:xfr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pPr lvl="0"/>
            <a:r>
              <a:rPr lang="en-US"/>
              <a:t>Optional Subhead</a:t>
            </a:r>
          </a:p>
        </p:txBody>
      </p:sp>
      <p:cxnSp>
        <p:nvCxnSpPr>
          <p:cNvPr id="19" name="Straight Connector 18">
            <a:extLst>
              <a:ext uri="{FF2B5EF4-FFF2-40B4-BE49-F238E27FC236}">
                <a16:creationId xmlns:a16="http://schemas.microsoft.com/office/drawing/2014/main" id="{4C6A95B9-B909-4AE1-9C03-BE27F7E1CD03}"/>
              </a:ext>
            </a:extLst>
          </p:cNvPr>
          <p:cNvCxnSpPr>
            <a:cxnSpLocks/>
          </p:cNvCxnSpPr>
          <p:nvPr userDrawn="1"/>
        </p:nvCxnSpPr>
        <p:spPr>
          <a:xfrm>
            <a:off x="547539" y="2605073"/>
            <a:ext cx="1371600" cy="0"/>
          </a:xfrm>
          <a:prstGeom prst="line">
            <a:avLst/>
          </a:prstGeom>
          <a:ln w="19050">
            <a:gradFill>
              <a:gsLst>
                <a:gs pos="0">
                  <a:schemeClr val="accent5"/>
                </a:gs>
                <a:gs pos="100000">
                  <a:schemeClr val="accent3"/>
                </a:gs>
              </a:gsLst>
              <a:lin ang="0" scaled="0"/>
            </a:gradFill>
          </a:ln>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6808A39A-6131-4776-AE1A-2E121323DBF2}"/>
              </a:ext>
            </a:extLst>
          </p:cNvPr>
          <p:cNvSpPr txBox="1"/>
          <p:nvPr userDrawn="1"/>
        </p:nvSpPr>
        <p:spPr>
          <a:xfrm>
            <a:off x="0" y="6957236"/>
            <a:ext cx="12192000" cy="553998"/>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Change the Background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 of the same name in the image library.)</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grpSp>
        <p:nvGrpSpPr>
          <p:cNvPr id="11" name="Group 51">
            <a:extLst>
              <a:ext uri="{FF2B5EF4-FFF2-40B4-BE49-F238E27FC236}">
                <a16:creationId xmlns:a16="http://schemas.microsoft.com/office/drawing/2014/main" id="{B01A3E34-0F52-4028-9C15-3B0F3FBA0DC9}"/>
              </a:ext>
            </a:extLst>
          </p:cNvPr>
          <p:cNvGrpSpPr>
            <a:grpSpLocks noChangeAspect="1"/>
          </p:cNvGrpSpPr>
          <p:nvPr userDrawn="1"/>
        </p:nvGrpSpPr>
        <p:grpSpPr bwMode="auto">
          <a:xfrm>
            <a:off x="10539492" y="6305176"/>
            <a:ext cx="1149588" cy="267392"/>
            <a:chOff x="3618" y="2108"/>
            <a:chExt cx="589" cy="137"/>
          </a:xfrm>
          <a:solidFill>
            <a:schemeClr val="bg1"/>
          </a:solidFill>
        </p:grpSpPr>
        <p:sp>
          <p:nvSpPr>
            <p:cNvPr id="12" name="Freeform 52">
              <a:extLst>
                <a:ext uri="{FF2B5EF4-FFF2-40B4-BE49-F238E27FC236}">
                  <a16:creationId xmlns:a16="http://schemas.microsoft.com/office/drawing/2014/main" id="{9A878493-D422-4285-9AB6-B873C55E7C2B}"/>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3" name="Freeform 53">
              <a:extLst>
                <a:ext uri="{FF2B5EF4-FFF2-40B4-BE49-F238E27FC236}">
                  <a16:creationId xmlns:a16="http://schemas.microsoft.com/office/drawing/2014/main" id="{84A7FBAD-7FA0-4E51-B3AF-A203DE5F2D9E}"/>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4" name="Freeform 54">
              <a:extLst>
                <a:ext uri="{FF2B5EF4-FFF2-40B4-BE49-F238E27FC236}">
                  <a16:creationId xmlns:a16="http://schemas.microsoft.com/office/drawing/2014/main" id="{30FA4A17-1C91-4CF3-990C-9D7510930EAD}"/>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6" name="Freeform 55">
              <a:extLst>
                <a:ext uri="{FF2B5EF4-FFF2-40B4-BE49-F238E27FC236}">
                  <a16:creationId xmlns:a16="http://schemas.microsoft.com/office/drawing/2014/main" id="{8E023D5F-5900-47D4-9DAB-ED771A8C8259}"/>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BB8192BD-3959-4D18-8EDD-6D4FB1FD2A96}"/>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0" name="Freeform 57">
              <a:extLst>
                <a:ext uri="{FF2B5EF4-FFF2-40B4-BE49-F238E27FC236}">
                  <a16:creationId xmlns:a16="http://schemas.microsoft.com/office/drawing/2014/main" id="{95C31BCD-E0DA-438C-A907-C65A0BD9B6A0}"/>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2" name="Freeform 58">
              <a:extLst>
                <a:ext uri="{FF2B5EF4-FFF2-40B4-BE49-F238E27FC236}">
                  <a16:creationId xmlns:a16="http://schemas.microsoft.com/office/drawing/2014/main" id="{623B4065-710A-4E71-BDAF-0F861BE221E0}"/>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3" name="Freeform 59">
              <a:extLst>
                <a:ext uri="{FF2B5EF4-FFF2-40B4-BE49-F238E27FC236}">
                  <a16:creationId xmlns:a16="http://schemas.microsoft.com/office/drawing/2014/main" id="{9701355B-13F1-44C6-B0EC-70A67D1E8FEA}"/>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6" name="Footer Placeholder 4">
            <a:extLst>
              <a:ext uri="{FF2B5EF4-FFF2-40B4-BE49-F238E27FC236}">
                <a16:creationId xmlns:a16="http://schemas.microsoft.com/office/drawing/2014/main" id="{DDF6A7C0-195E-43C6-9683-8A8B321C6684}"/>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bg1"/>
                </a:solidFill>
              </a:rPr>
              <a:t>For Internal Use Only</a:t>
            </a:r>
          </a:p>
        </p:txBody>
      </p:sp>
    </p:spTree>
    <p:extLst>
      <p:ext uri="{BB962C8B-B14F-4D97-AF65-F5344CB8AC3E}">
        <p14:creationId xmlns:p14="http://schemas.microsoft.com/office/powerpoint/2010/main" val="28471362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Bullets option - Right">
    <p:bg>
      <p:bgPr>
        <a:solidFill>
          <a:schemeClr val="tx2"/>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Lst>
          </p:cNvPr>
          <p:cNvSpPr>
            <a:spLocks noGrp="1"/>
          </p:cNvSpPr>
          <p:nvPr>
            <p:ph type="pic" sz="quarter" idx="15" hasCustomPrompt="1"/>
          </p:nvPr>
        </p:nvSpPr>
        <p:spPr>
          <a:xfrm>
            <a:off x="1" y="0"/>
            <a:ext cx="596392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12" name="Rectangle 11">
            <a:extLst>
              <a:ext uri="{FF2B5EF4-FFF2-40B4-BE49-F238E27FC236}">
                <a16:creationId xmlns:a16="http://schemas.microsoft.com/office/drawing/2014/main" id="{34849AE9-3E87-4916-9292-110A15BFC65D}"/>
              </a:ext>
            </a:extLst>
          </p:cNvPr>
          <p:cNvSpPr/>
          <p:nvPr userDrawn="1"/>
        </p:nvSpPr>
        <p:spPr>
          <a:xfrm>
            <a:off x="5963920" y="0"/>
            <a:ext cx="62280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336792" y="587361"/>
            <a:ext cx="534924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6336792" y="1929384"/>
            <a:ext cx="534924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For Internal Use Only. ©2020 AVEVA Group plc and its subsidiaries. All rights reserved.</a:t>
            </a:r>
            <a:endParaRPr lang="en-GB"/>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cxnSp>
        <p:nvCxnSpPr>
          <p:cNvPr id="27" name="Straight Connector 26">
            <a:extLst>
              <a:ext uri="{FF2B5EF4-FFF2-40B4-BE49-F238E27FC236}">
                <a16:creationId xmlns:a16="http://schemas.microsoft.com/office/drawing/2014/main" id="{58F97C59-1BB4-49F4-8821-7A523C8862AD}"/>
              </a:ext>
            </a:extLst>
          </p:cNvPr>
          <p:cNvCxnSpPr>
            <a:cxnSpLocks/>
          </p:cNvCxnSpPr>
          <p:nvPr userDrawn="1"/>
        </p:nvCxnSpPr>
        <p:spPr>
          <a:xfrm flipH="1">
            <a:off x="6373368"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5976209" cy="707886"/>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kern="120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 </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6792" y="1426463"/>
            <a:ext cx="5349240"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grpSp>
        <p:nvGrpSpPr>
          <p:cNvPr id="28" name="Group 51">
            <a:extLst>
              <a:ext uri="{FF2B5EF4-FFF2-40B4-BE49-F238E27FC236}">
                <a16:creationId xmlns:a16="http://schemas.microsoft.com/office/drawing/2014/main" id="{0DE8CD78-A93D-4AC7-8764-72D03B50D652}"/>
              </a:ext>
            </a:extLst>
          </p:cNvPr>
          <p:cNvGrpSpPr>
            <a:grpSpLocks noChangeAspect="1"/>
          </p:cNvGrpSpPr>
          <p:nvPr userDrawn="1"/>
        </p:nvGrpSpPr>
        <p:grpSpPr bwMode="auto">
          <a:xfrm>
            <a:off x="10539492" y="6305176"/>
            <a:ext cx="1149588" cy="267392"/>
            <a:chOff x="3618" y="2108"/>
            <a:chExt cx="589" cy="137"/>
          </a:xfrm>
          <a:solidFill>
            <a:schemeClr val="tx2"/>
          </a:solidFill>
        </p:grpSpPr>
        <p:sp>
          <p:nvSpPr>
            <p:cNvPr id="29" name="Freeform 52">
              <a:extLst>
                <a:ext uri="{FF2B5EF4-FFF2-40B4-BE49-F238E27FC236}">
                  <a16:creationId xmlns:a16="http://schemas.microsoft.com/office/drawing/2014/main" id="{BE50E4BD-9251-42C4-BC15-74013B34D813}"/>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 name="Freeform 53">
              <a:extLst>
                <a:ext uri="{FF2B5EF4-FFF2-40B4-BE49-F238E27FC236}">
                  <a16:creationId xmlns:a16="http://schemas.microsoft.com/office/drawing/2014/main" id="{24F41E04-9249-43FF-85D4-7677D2227489}"/>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 name="Freeform 54">
              <a:extLst>
                <a:ext uri="{FF2B5EF4-FFF2-40B4-BE49-F238E27FC236}">
                  <a16:creationId xmlns:a16="http://schemas.microsoft.com/office/drawing/2014/main" id="{66DDC8C1-6FC8-4161-82C3-17071F913A29}"/>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 name="Freeform 55">
              <a:extLst>
                <a:ext uri="{FF2B5EF4-FFF2-40B4-BE49-F238E27FC236}">
                  <a16:creationId xmlns:a16="http://schemas.microsoft.com/office/drawing/2014/main" id="{94D21E7D-696B-4F06-984A-14320C9155B7}"/>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3" name="Freeform 56">
              <a:extLst>
                <a:ext uri="{FF2B5EF4-FFF2-40B4-BE49-F238E27FC236}">
                  <a16:creationId xmlns:a16="http://schemas.microsoft.com/office/drawing/2014/main" id="{BC938D3D-F732-4FC6-B88D-34027CCB0039}"/>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4" name="Freeform 57">
              <a:extLst>
                <a:ext uri="{FF2B5EF4-FFF2-40B4-BE49-F238E27FC236}">
                  <a16:creationId xmlns:a16="http://schemas.microsoft.com/office/drawing/2014/main" id="{65B40BD8-3C31-473A-9447-E6CFCF031170}"/>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5" name="Freeform 58">
              <a:extLst>
                <a:ext uri="{FF2B5EF4-FFF2-40B4-BE49-F238E27FC236}">
                  <a16:creationId xmlns:a16="http://schemas.microsoft.com/office/drawing/2014/main" id="{0EC4BA7E-80F0-4787-928A-FA57A101E41B}"/>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6" name="Freeform 59">
              <a:extLst>
                <a:ext uri="{FF2B5EF4-FFF2-40B4-BE49-F238E27FC236}">
                  <a16:creationId xmlns:a16="http://schemas.microsoft.com/office/drawing/2014/main" id="{1D353F10-702E-4F81-AC2D-D5A1239C4851}"/>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2" name="Footer Placeholder 4">
            <a:extLst>
              <a:ext uri="{FF2B5EF4-FFF2-40B4-BE49-F238E27FC236}">
                <a16:creationId xmlns:a16="http://schemas.microsoft.com/office/drawing/2014/main" id="{E8D47ACE-B2C5-4915-B199-7E9C30BD87DD}"/>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bg1"/>
                </a:solidFill>
              </a:rPr>
              <a:t>For Internal Use Only</a:t>
            </a:r>
          </a:p>
        </p:txBody>
      </p:sp>
    </p:spTree>
    <p:extLst>
      <p:ext uri="{BB962C8B-B14F-4D97-AF65-F5344CB8AC3E}">
        <p14:creationId xmlns:p14="http://schemas.microsoft.com/office/powerpoint/2010/main" val="41674620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Numbered bullets">
    <p:bg>
      <p:bgPr>
        <a:solidFill>
          <a:schemeClr val="tx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6B4653AF-6DD3-47CE-92B6-B0560F7D04D9}"/>
              </a:ext>
            </a:extLst>
          </p:cNvPr>
          <p:cNvSpPr>
            <a:spLocks noGrp="1"/>
          </p:cNvSpPr>
          <p:nvPr>
            <p:ph type="pic" sz="quarter" idx="15" hasCustomPrompt="1"/>
          </p:nvPr>
        </p:nvSpPr>
        <p:spPr>
          <a:xfrm>
            <a:off x="8128000" y="0"/>
            <a:ext cx="406400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2" name="Rectangle 1">
            <a:extLst>
              <a:ext uri="{FF2B5EF4-FFF2-40B4-BE49-F238E27FC236}">
                <a16:creationId xmlns:a16="http://schemas.microsoft.com/office/drawing/2014/main" id="{AB38D0C3-A32B-4074-9BD4-B95C01963138}"/>
              </a:ext>
            </a:extLst>
          </p:cNvPr>
          <p:cNvSpPr/>
          <p:nvPr userDrawn="1"/>
        </p:nvSpPr>
        <p:spPr>
          <a:xfrm>
            <a:off x="0" y="0"/>
            <a:ext cx="8128000" cy="6869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504000" y="5665258"/>
            <a:ext cx="7246270" cy="433790"/>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US"/>
              <a:t>Insert Reference, Source or Caption text</a:t>
            </a:r>
          </a:p>
        </p:txBody>
      </p:sp>
      <p:sp>
        <p:nvSpPr>
          <p:cNvPr id="19" name="Footer Placeholder 4">
            <a:extLst>
              <a:ext uri="{FF2B5EF4-FFF2-40B4-BE49-F238E27FC236}">
                <a16:creationId xmlns:a16="http://schemas.microsoft.com/office/drawing/2014/main" id="{102D9270-702A-48DF-8890-CC27934A2F6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For Internal Use Only. ©2020 AVEVA Group plc and its subsidiaries. All rights reserved.</a:t>
            </a:r>
            <a:endParaRPr lang="en-GB"/>
          </a:p>
        </p:txBody>
      </p:sp>
      <p:sp>
        <p:nvSpPr>
          <p:cNvPr id="21" name="Slide Number Placeholder 5">
            <a:extLst>
              <a:ext uri="{FF2B5EF4-FFF2-40B4-BE49-F238E27FC236}">
                <a16:creationId xmlns:a16="http://schemas.microsoft.com/office/drawing/2014/main" id="{1F43B717-A489-41E2-93A6-35A204CA0733}"/>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9" name="Title 1">
            <a:extLst>
              <a:ext uri="{FF2B5EF4-FFF2-40B4-BE49-F238E27FC236}">
                <a16:creationId xmlns:a16="http://schemas.microsoft.com/office/drawing/2014/main" id="{6BBD6827-614C-42E5-AB0C-CBB03453A08F}"/>
              </a:ext>
            </a:extLst>
          </p:cNvPr>
          <p:cNvSpPr>
            <a:spLocks noGrp="1"/>
          </p:cNvSpPr>
          <p:nvPr>
            <p:ph type="title" hasCustomPrompt="1"/>
          </p:nvPr>
        </p:nvSpPr>
        <p:spPr>
          <a:xfrm>
            <a:off x="504000" y="587361"/>
            <a:ext cx="724519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10" name="Content Placeholder 2">
            <a:extLst>
              <a:ext uri="{FF2B5EF4-FFF2-40B4-BE49-F238E27FC236}">
                <a16:creationId xmlns:a16="http://schemas.microsoft.com/office/drawing/2014/main" id="{D6F9BD08-D865-4502-9C7F-906139AAD7DD}"/>
              </a:ext>
            </a:extLst>
          </p:cNvPr>
          <p:cNvSpPr>
            <a:spLocks noGrp="1"/>
          </p:cNvSpPr>
          <p:nvPr>
            <p:ph idx="1"/>
          </p:nvPr>
        </p:nvSpPr>
        <p:spPr>
          <a:xfrm>
            <a:off x="504000" y="1929384"/>
            <a:ext cx="7245190" cy="3659219"/>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folders of the same names in the image library.) </a:t>
            </a:r>
            <a:r>
              <a:rPr lang="en-GB" sz="1000" b="0" kern="120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p>
        </p:txBody>
      </p:sp>
      <p:sp>
        <p:nvSpPr>
          <p:cNvPr id="22" name="Text Placeholder 7">
            <a:extLst>
              <a:ext uri="{FF2B5EF4-FFF2-40B4-BE49-F238E27FC236}">
                <a16:creationId xmlns:a16="http://schemas.microsoft.com/office/drawing/2014/main" id="{B17325C0-924A-43CB-9ADA-AD51C9BF878C}"/>
              </a:ext>
            </a:extLst>
          </p:cNvPr>
          <p:cNvSpPr>
            <a:spLocks noGrp="1"/>
          </p:cNvSpPr>
          <p:nvPr>
            <p:ph type="body" sz="quarter" idx="13" hasCustomPrompt="1"/>
          </p:nvPr>
        </p:nvSpPr>
        <p:spPr>
          <a:xfrm>
            <a:off x="504000" y="1426463"/>
            <a:ext cx="7242048"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grpSp>
        <p:nvGrpSpPr>
          <p:cNvPr id="28" name="Group 51">
            <a:extLst>
              <a:ext uri="{FF2B5EF4-FFF2-40B4-BE49-F238E27FC236}">
                <a16:creationId xmlns:a16="http://schemas.microsoft.com/office/drawing/2014/main" id="{DEDA6CDF-6C76-4D61-94E0-2430E42AB224}"/>
              </a:ext>
            </a:extLst>
          </p:cNvPr>
          <p:cNvGrpSpPr>
            <a:grpSpLocks noChangeAspect="1"/>
          </p:cNvGrpSpPr>
          <p:nvPr userDrawn="1"/>
        </p:nvGrpSpPr>
        <p:grpSpPr bwMode="auto">
          <a:xfrm>
            <a:off x="10539492" y="6305176"/>
            <a:ext cx="1149588" cy="267392"/>
            <a:chOff x="3618" y="2108"/>
            <a:chExt cx="589" cy="137"/>
          </a:xfrm>
          <a:solidFill>
            <a:schemeClr val="bg1"/>
          </a:solidFill>
        </p:grpSpPr>
        <p:sp>
          <p:nvSpPr>
            <p:cNvPr id="29" name="Freeform 52">
              <a:extLst>
                <a:ext uri="{FF2B5EF4-FFF2-40B4-BE49-F238E27FC236}">
                  <a16:creationId xmlns:a16="http://schemas.microsoft.com/office/drawing/2014/main" id="{EF599CC6-DDE2-4A9A-B95E-831D25B59CEF}"/>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 name="Freeform 53">
              <a:extLst>
                <a:ext uri="{FF2B5EF4-FFF2-40B4-BE49-F238E27FC236}">
                  <a16:creationId xmlns:a16="http://schemas.microsoft.com/office/drawing/2014/main" id="{7E58BE6C-8482-44EA-941F-F43EC824A6D5}"/>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 name="Freeform 54">
              <a:extLst>
                <a:ext uri="{FF2B5EF4-FFF2-40B4-BE49-F238E27FC236}">
                  <a16:creationId xmlns:a16="http://schemas.microsoft.com/office/drawing/2014/main" id="{F31475DF-889F-4319-AF75-5DCBEEE40A02}"/>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 name="Freeform 55">
              <a:extLst>
                <a:ext uri="{FF2B5EF4-FFF2-40B4-BE49-F238E27FC236}">
                  <a16:creationId xmlns:a16="http://schemas.microsoft.com/office/drawing/2014/main" id="{B402080B-D5E2-467D-B342-D42F2D3F184B}"/>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3" name="Freeform 56">
              <a:extLst>
                <a:ext uri="{FF2B5EF4-FFF2-40B4-BE49-F238E27FC236}">
                  <a16:creationId xmlns:a16="http://schemas.microsoft.com/office/drawing/2014/main" id="{BABD0B67-D683-4483-A763-79BA7385735D}"/>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4" name="Freeform 57">
              <a:extLst>
                <a:ext uri="{FF2B5EF4-FFF2-40B4-BE49-F238E27FC236}">
                  <a16:creationId xmlns:a16="http://schemas.microsoft.com/office/drawing/2014/main" id="{83F57F2F-6125-45C4-BBA7-6DF48CAB78F5}"/>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5" name="Freeform 58">
              <a:extLst>
                <a:ext uri="{FF2B5EF4-FFF2-40B4-BE49-F238E27FC236}">
                  <a16:creationId xmlns:a16="http://schemas.microsoft.com/office/drawing/2014/main" id="{C6031C15-E56F-43D9-8155-AD845DA35901}"/>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6" name="Freeform 59">
              <a:extLst>
                <a:ext uri="{FF2B5EF4-FFF2-40B4-BE49-F238E27FC236}">
                  <a16:creationId xmlns:a16="http://schemas.microsoft.com/office/drawing/2014/main" id="{FFDDDCBA-D429-4C87-8551-3B782FE9BF77}"/>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cxnSp>
        <p:nvCxnSpPr>
          <p:cNvPr id="24" name="Straight Connector 23">
            <a:extLst>
              <a:ext uri="{FF2B5EF4-FFF2-40B4-BE49-F238E27FC236}">
                <a16:creationId xmlns:a16="http://schemas.microsoft.com/office/drawing/2014/main" id="{1B7A6BDD-221C-483A-BD7A-3246F3F7E4D0}"/>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5" name="Footer Placeholder 4">
            <a:extLst>
              <a:ext uri="{FF2B5EF4-FFF2-40B4-BE49-F238E27FC236}">
                <a16:creationId xmlns:a16="http://schemas.microsoft.com/office/drawing/2014/main" id="{F7A8B4AB-8D91-4F7D-875F-89FFFA5288EA}"/>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accent2"/>
                </a:solidFill>
              </a:rPr>
              <a:t>For Internal Use Only</a:t>
            </a:r>
          </a:p>
        </p:txBody>
      </p:sp>
    </p:spTree>
    <p:extLst>
      <p:ext uri="{BB962C8B-B14F-4D97-AF65-F5344CB8AC3E}">
        <p14:creationId xmlns:p14="http://schemas.microsoft.com/office/powerpoint/2010/main" val="13870199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Numbered bullets - Right">
    <p:bg>
      <p:bgPr>
        <a:solidFill>
          <a:schemeClr val="tx2"/>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Lst>
          </p:cNvPr>
          <p:cNvSpPr>
            <a:spLocks noGrp="1"/>
          </p:cNvSpPr>
          <p:nvPr>
            <p:ph type="pic" sz="quarter" idx="15" hasCustomPrompt="1"/>
          </p:nvPr>
        </p:nvSpPr>
        <p:spPr>
          <a:xfrm>
            <a:off x="0" y="0"/>
            <a:ext cx="406400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2" name="Rectangle 1">
            <a:extLst>
              <a:ext uri="{FF2B5EF4-FFF2-40B4-BE49-F238E27FC236}">
                <a16:creationId xmlns:a16="http://schemas.microsoft.com/office/drawing/2014/main" id="{6E87E4C3-AAB0-4553-BF38-B9B1A156D5A7}"/>
              </a:ext>
            </a:extLst>
          </p:cNvPr>
          <p:cNvSpPr/>
          <p:nvPr userDrawn="1"/>
        </p:nvSpPr>
        <p:spPr>
          <a:xfrm>
            <a:off x="4064000" y="0"/>
            <a:ext cx="8128000" cy="6869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443890" y="5665258"/>
            <a:ext cx="7246270" cy="433790"/>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US"/>
              <a:t>Insert Reference, Source or Caption text</a:t>
            </a:r>
          </a:p>
        </p:txBody>
      </p:sp>
      <p:sp>
        <p:nvSpPr>
          <p:cNvPr id="19" name="Footer Placeholder 4">
            <a:extLst>
              <a:ext uri="{FF2B5EF4-FFF2-40B4-BE49-F238E27FC236}">
                <a16:creationId xmlns:a16="http://schemas.microsoft.com/office/drawing/2014/main" id="{102D9270-702A-48DF-8890-CC27934A2F6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For Internal Use Only. ©2020 AVEVA Group plc and its subsidiaries. All rights reserved.</a:t>
            </a:r>
            <a:endParaRPr lang="en-GB"/>
          </a:p>
        </p:txBody>
      </p:sp>
      <p:sp>
        <p:nvSpPr>
          <p:cNvPr id="21" name="Slide Number Placeholder 5">
            <a:extLst>
              <a:ext uri="{FF2B5EF4-FFF2-40B4-BE49-F238E27FC236}">
                <a16:creationId xmlns:a16="http://schemas.microsoft.com/office/drawing/2014/main" id="{1F43B717-A489-41E2-93A6-35A204CA0733}"/>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9" name="Title 1">
            <a:extLst>
              <a:ext uri="{FF2B5EF4-FFF2-40B4-BE49-F238E27FC236}">
                <a16:creationId xmlns:a16="http://schemas.microsoft.com/office/drawing/2014/main" id="{6BBD6827-614C-42E5-AB0C-CBB03453A08F}"/>
              </a:ext>
            </a:extLst>
          </p:cNvPr>
          <p:cNvSpPr>
            <a:spLocks noGrp="1"/>
          </p:cNvSpPr>
          <p:nvPr>
            <p:ph type="title" hasCustomPrompt="1"/>
          </p:nvPr>
        </p:nvSpPr>
        <p:spPr>
          <a:xfrm>
            <a:off x="4443890" y="587361"/>
            <a:ext cx="724519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10" name="Content Placeholder 2">
            <a:extLst>
              <a:ext uri="{FF2B5EF4-FFF2-40B4-BE49-F238E27FC236}">
                <a16:creationId xmlns:a16="http://schemas.microsoft.com/office/drawing/2014/main" id="{D6F9BD08-D865-4502-9C7F-906139AAD7DD}"/>
              </a:ext>
            </a:extLst>
          </p:cNvPr>
          <p:cNvSpPr>
            <a:spLocks noGrp="1"/>
          </p:cNvSpPr>
          <p:nvPr>
            <p:ph idx="1"/>
          </p:nvPr>
        </p:nvSpPr>
        <p:spPr>
          <a:xfrm>
            <a:off x="4443890" y="1929384"/>
            <a:ext cx="7245190" cy="3659219"/>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E75ED9ED-4EFF-4CB1-B976-698F971C05F5}"/>
              </a:ext>
            </a:extLst>
          </p:cNvPr>
          <p:cNvCxnSpPr>
            <a:cxnSpLocks/>
          </p:cNvCxnSpPr>
          <p:nvPr userDrawn="1"/>
        </p:nvCxnSpPr>
        <p:spPr>
          <a:xfrm flipH="1">
            <a:off x="4480560"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015663"/>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folders of the same names in the image library.) </a:t>
            </a:r>
            <a:r>
              <a:rPr lang="en-GB" sz="1000" b="0" kern="120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a:t>
            </a:r>
          </a:p>
        </p:txBody>
      </p:sp>
      <p:sp>
        <p:nvSpPr>
          <p:cNvPr id="20" name="Text Placeholder 7">
            <a:extLst>
              <a:ext uri="{FF2B5EF4-FFF2-40B4-BE49-F238E27FC236}">
                <a16:creationId xmlns:a16="http://schemas.microsoft.com/office/drawing/2014/main" id="{D868B68B-779A-4659-B2F6-AC322A22BE84}"/>
              </a:ext>
            </a:extLst>
          </p:cNvPr>
          <p:cNvSpPr>
            <a:spLocks noGrp="1"/>
          </p:cNvSpPr>
          <p:nvPr>
            <p:ph type="body" sz="quarter" idx="13" hasCustomPrompt="1"/>
          </p:nvPr>
        </p:nvSpPr>
        <p:spPr>
          <a:xfrm>
            <a:off x="4447032" y="1426463"/>
            <a:ext cx="7242048"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grpSp>
        <p:nvGrpSpPr>
          <p:cNvPr id="24" name="Group 51">
            <a:extLst>
              <a:ext uri="{FF2B5EF4-FFF2-40B4-BE49-F238E27FC236}">
                <a16:creationId xmlns:a16="http://schemas.microsoft.com/office/drawing/2014/main" id="{920A35AA-C598-46DC-B9D4-C2D4B6C17F87}"/>
              </a:ext>
            </a:extLst>
          </p:cNvPr>
          <p:cNvGrpSpPr>
            <a:grpSpLocks noChangeAspect="1"/>
          </p:cNvGrpSpPr>
          <p:nvPr userDrawn="1"/>
        </p:nvGrpSpPr>
        <p:grpSpPr bwMode="auto">
          <a:xfrm>
            <a:off x="10539492" y="6305176"/>
            <a:ext cx="1149588" cy="267392"/>
            <a:chOff x="3618" y="2108"/>
            <a:chExt cx="589" cy="137"/>
          </a:xfrm>
          <a:solidFill>
            <a:schemeClr val="tx2"/>
          </a:solidFill>
        </p:grpSpPr>
        <p:sp>
          <p:nvSpPr>
            <p:cNvPr id="25" name="Freeform 52">
              <a:extLst>
                <a:ext uri="{FF2B5EF4-FFF2-40B4-BE49-F238E27FC236}">
                  <a16:creationId xmlns:a16="http://schemas.microsoft.com/office/drawing/2014/main" id="{720228D3-0B39-4E87-86E1-F1C8F5FB867A}"/>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6" name="Freeform 53">
              <a:extLst>
                <a:ext uri="{FF2B5EF4-FFF2-40B4-BE49-F238E27FC236}">
                  <a16:creationId xmlns:a16="http://schemas.microsoft.com/office/drawing/2014/main" id="{9E2A87F6-73F7-4BF4-A7DD-FED2FA98F023}"/>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7" name="Freeform 54">
              <a:extLst>
                <a:ext uri="{FF2B5EF4-FFF2-40B4-BE49-F238E27FC236}">
                  <a16:creationId xmlns:a16="http://schemas.microsoft.com/office/drawing/2014/main" id="{E8083D16-B4CA-459F-AD47-2B6332480E44}"/>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7" name="Freeform 55">
              <a:extLst>
                <a:ext uri="{FF2B5EF4-FFF2-40B4-BE49-F238E27FC236}">
                  <a16:creationId xmlns:a16="http://schemas.microsoft.com/office/drawing/2014/main" id="{F49181CC-83A1-4F37-801B-2C814F0B178B}"/>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8" name="Freeform 56">
              <a:extLst>
                <a:ext uri="{FF2B5EF4-FFF2-40B4-BE49-F238E27FC236}">
                  <a16:creationId xmlns:a16="http://schemas.microsoft.com/office/drawing/2014/main" id="{0758F268-7C0A-4809-818B-15D76FC43E23}"/>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9" name="Freeform 57">
              <a:extLst>
                <a:ext uri="{FF2B5EF4-FFF2-40B4-BE49-F238E27FC236}">
                  <a16:creationId xmlns:a16="http://schemas.microsoft.com/office/drawing/2014/main" id="{5A90A74A-B019-4956-88D8-AF77936F5EB2}"/>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40" name="Freeform 58">
              <a:extLst>
                <a:ext uri="{FF2B5EF4-FFF2-40B4-BE49-F238E27FC236}">
                  <a16:creationId xmlns:a16="http://schemas.microsoft.com/office/drawing/2014/main" id="{753AED82-02D5-42FA-8F10-370FBA4BAE0C}"/>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41" name="Freeform 59">
              <a:extLst>
                <a:ext uri="{FF2B5EF4-FFF2-40B4-BE49-F238E27FC236}">
                  <a16:creationId xmlns:a16="http://schemas.microsoft.com/office/drawing/2014/main" id="{C99B8600-6B18-423B-87C5-29D73A159107}"/>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2" name="Footer Placeholder 4">
            <a:extLst>
              <a:ext uri="{FF2B5EF4-FFF2-40B4-BE49-F238E27FC236}">
                <a16:creationId xmlns:a16="http://schemas.microsoft.com/office/drawing/2014/main" id="{4AF34545-DB58-44C7-9553-B7448BB82109}"/>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bg1"/>
                </a:solidFill>
              </a:rPr>
              <a:t>For Internal Use Only</a:t>
            </a:r>
          </a:p>
        </p:txBody>
      </p:sp>
    </p:spTree>
    <p:extLst>
      <p:ext uri="{BB962C8B-B14F-4D97-AF65-F5344CB8AC3E}">
        <p14:creationId xmlns:p14="http://schemas.microsoft.com/office/powerpoint/2010/main" val="97069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ontent with chart ">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p:nvPr>
        </p:nvSpPr>
        <p:spPr>
          <a:xfrm>
            <a:off x="8253728" y="1929384"/>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8253728" y="3337560"/>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gn="l">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20" name="Title 1">
            <a:extLst>
              <a:ext uri="{FF2B5EF4-FFF2-40B4-BE49-F238E27FC236}">
                <a16:creationId xmlns:a16="http://schemas.microsoft.com/office/drawing/2014/main" id="{83E7B97F-A3D3-4BFF-81BD-83490749F34F}"/>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22" name="Footer Placeholder 4">
            <a:extLst>
              <a:ext uri="{FF2B5EF4-FFF2-40B4-BE49-F238E27FC236}">
                <a16:creationId xmlns:a16="http://schemas.microsoft.com/office/drawing/2014/main" id="{93E69D38-B636-4F62-A671-636F45DB230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For Internal Use Only. ©2020 AVEVA Group plc and its subsidiaries. All rights reserved.</a:t>
            </a:r>
            <a:endParaRPr lang="en-GB"/>
          </a:p>
        </p:txBody>
      </p:sp>
      <p:sp>
        <p:nvSpPr>
          <p:cNvPr id="24" name="Slide Number Placeholder 5">
            <a:extLst>
              <a:ext uri="{FF2B5EF4-FFF2-40B4-BE49-F238E27FC236}">
                <a16:creationId xmlns:a16="http://schemas.microsoft.com/office/drawing/2014/main" id="{9CED144D-3C50-4610-B4D3-822DECD4D509}"/>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EA624737-B859-4812-88F7-B8C122121CCF}"/>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D5BA3956-3E2F-4FB3-9AED-585BC2DBAFA0}"/>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504000" y="1929383"/>
            <a:ext cx="7372541" cy="4100513"/>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2055585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lvl1pPr>
              <a:defRPr>
                <a:cs typeface="Calibri" panose="020F0502020204030204" pitchFamily="34" charset="0"/>
              </a:defRPr>
            </a:lvl1pPr>
          </a:lstStyle>
          <a:p>
            <a:r>
              <a:rPr lang="en-US"/>
              <a:t>Click to edit Master title style</a:t>
            </a:r>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FA16DE72-9057-354B-9377-E3E4A5127545}"/>
              </a:ext>
            </a:extLst>
          </p:cNvPr>
          <p:cNvSpPr txBox="1"/>
          <p:nvPr userDrawn="1"/>
        </p:nvSpPr>
        <p:spPr>
          <a:xfrm>
            <a:off x="542341" y="6420290"/>
            <a:ext cx="451996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sz="700" dirty="0">
                <a:solidFill>
                  <a:schemeClr val="accent6"/>
                </a:solidFill>
              </a:rPr>
              <a:t>©2022 AVEVA Group plc and its subsidiaries. All rights reserved.</a:t>
            </a:r>
            <a:endParaRPr lang="en-GB" sz="700" dirty="0">
              <a:solidFill>
                <a:schemeClr val="accent6"/>
              </a:solidFill>
            </a:endParaRPr>
          </a:p>
        </p:txBody>
      </p:sp>
      <p:sp>
        <p:nvSpPr>
          <p:cNvPr id="14" name="TextBox 13">
            <a:extLst>
              <a:ext uri="{FF2B5EF4-FFF2-40B4-BE49-F238E27FC236}">
                <a16:creationId xmlns:a16="http://schemas.microsoft.com/office/drawing/2014/main" id="{758C0BD2-83D7-AA44-B0C1-49E913CA68D4}"/>
              </a:ext>
            </a:extLst>
          </p:cNvPr>
          <p:cNvSpPr txBox="1"/>
          <p:nvPr userDrawn="1"/>
        </p:nvSpPr>
        <p:spPr>
          <a:xfrm>
            <a:off x="174206" y="6404154"/>
            <a:ext cx="340460" cy="230832"/>
          </a:xfrm>
          <a:prstGeom prst="rect">
            <a:avLst/>
          </a:prstGeom>
          <a:noFill/>
        </p:spPr>
        <p:txBody>
          <a:bodyPr wrap="square" rtlCol="0">
            <a:spAutoFit/>
          </a:bodyPr>
          <a:lstStyle/>
          <a:p>
            <a:pPr marL="0" indent="0" algn="ctr">
              <a:buClr>
                <a:schemeClr val="bg2"/>
              </a:buClr>
              <a:buFont typeface="Arial" panose="020B0604020202020204" pitchFamily="34" charset="0"/>
              <a:buNone/>
            </a:pPr>
            <a:fld id="{57B12796-A92F-1646-B106-2CF7D67DFBA1}" type="slidenum">
              <a:rPr lang="en-US" sz="900" smtClean="0">
                <a:solidFill>
                  <a:schemeClr val="accent6"/>
                </a:solidFill>
              </a:rPr>
              <a:pPr marL="0" indent="0" algn="ctr">
                <a:buClr>
                  <a:schemeClr val="bg2"/>
                </a:buClr>
                <a:buFont typeface="Arial" panose="020B0604020202020204" pitchFamily="34" charset="0"/>
                <a:buNone/>
              </a:pPr>
              <a:t>‹#›</a:t>
            </a:fld>
            <a:endParaRPr lang="en-US" sz="900">
              <a:solidFill>
                <a:schemeClr val="accent6"/>
              </a:solidFill>
            </a:endParaRPr>
          </a:p>
        </p:txBody>
      </p:sp>
    </p:spTree>
    <p:extLst>
      <p:ext uri="{BB962C8B-B14F-4D97-AF65-F5344CB8AC3E}">
        <p14:creationId xmlns:p14="http://schemas.microsoft.com/office/powerpoint/2010/main" val="334546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ontent with chart on righ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p:nvPr>
        </p:nvSpPr>
        <p:spPr>
          <a:xfrm>
            <a:off x="509269" y="1929384"/>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509269" y="3337560"/>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gn="l">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20" name="Title 1">
            <a:extLst>
              <a:ext uri="{FF2B5EF4-FFF2-40B4-BE49-F238E27FC236}">
                <a16:creationId xmlns:a16="http://schemas.microsoft.com/office/drawing/2014/main" id="{83E7B97F-A3D3-4BFF-81BD-83490749F34F}"/>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22" name="Footer Placeholder 4">
            <a:extLst>
              <a:ext uri="{FF2B5EF4-FFF2-40B4-BE49-F238E27FC236}">
                <a16:creationId xmlns:a16="http://schemas.microsoft.com/office/drawing/2014/main" id="{93E69D38-B636-4F62-A671-636F45DB230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For Internal Use Only. ©2020 AVEVA Group plc and its subsidiaries. All rights reserved.</a:t>
            </a:r>
            <a:endParaRPr lang="en-GB"/>
          </a:p>
        </p:txBody>
      </p:sp>
      <p:sp>
        <p:nvSpPr>
          <p:cNvPr id="24" name="Slide Number Placeholder 5">
            <a:extLst>
              <a:ext uri="{FF2B5EF4-FFF2-40B4-BE49-F238E27FC236}">
                <a16:creationId xmlns:a16="http://schemas.microsoft.com/office/drawing/2014/main" id="{9CED144D-3C50-4610-B4D3-822DECD4D509}"/>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77F1301A-7827-4F46-AB92-C8E10783B060}"/>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9E34E36B-39E8-4334-BCB3-2378884023E9}"/>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9383"/>
            <a:ext cx="7372541" cy="4100513"/>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37017649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Content with chart o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999" y="1929384"/>
            <a:ext cx="5340539"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4099EBC5-54AC-4941-A8DF-C99C2AF77278}"/>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b="0">
                <a:latin typeface="Calibri" panose="020F0502020204030204" pitchFamily="34" charset="0"/>
                <a:cs typeface="Calibri" panose="020F0502020204030204" pitchFamily="34" charset="0"/>
              </a:defRPr>
            </a:lvl1pPr>
          </a:lstStyle>
          <a:p>
            <a:r>
              <a:rPr lang="en-US"/>
              <a:t>Insert Slide Title</a:t>
            </a:r>
          </a:p>
        </p:txBody>
      </p:sp>
      <p:sp>
        <p:nvSpPr>
          <p:cNvPr id="19" name="Footer Placeholder 4">
            <a:extLst>
              <a:ext uri="{FF2B5EF4-FFF2-40B4-BE49-F238E27FC236}">
                <a16:creationId xmlns:a16="http://schemas.microsoft.com/office/drawing/2014/main" id="{31D1A11A-B58F-4632-9C0B-11D24DA4105D}"/>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For Internal Use Only. ©2020 AVEVA Group plc and its subsidiaries. All rights reserved.</a:t>
            </a:r>
            <a:endParaRPr lang="en-GB"/>
          </a:p>
        </p:txBody>
      </p:sp>
      <p:sp>
        <p:nvSpPr>
          <p:cNvPr id="21" name="Slide Number Placeholder 5">
            <a:extLst>
              <a:ext uri="{FF2B5EF4-FFF2-40B4-BE49-F238E27FC236}">
                <a16:creationId xmlns:a16="http://schemas.microsoft.com/office/drawing/2014/main" id="{F2A29726-FF71-4099-8BCA-7A060CAC53B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8BDC936E-C64D-417D-8050-C8261C784B81}"/>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9F7F6D44-1A46-4848-A834-29BCF4897CC4}"/>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hasCustomPrompt="1"/>
          </p:nvPr>
        </p:nvSpPr>
        <p:spPr>
          <a:xfrm>
            <a:off x="6093267"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9204704"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19082734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Content with chart option on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8541" y="1929384"/>
            <a:ext cx="5340539"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4099EBC5-54AC-4941-A8DF-C99C2AF77278}"/>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b="0">
                <a:latin typeface="Calibri" panose="020F0502020204030204" pitchFamily="34" charset="0"/>
                <a:cs typeface="Calibri" panose="020F0502020204030204" pitchFamily="34" charset="0"/>
              </a:defRPr>
            </a:lvl1pPr>
          </a:lstStyle>
          <a:p>
            <a:r>
              <a:rPr lang="en-US"/>
              <a:t>Insert Slide Title</a:t>
            </a:r>
          </a:p>
        </p:txBody>
      </p:sp>
      <p:sp>
        <p:nvSpPr>
          <p:cNvPr id="19" name="Footer Placeholder 4">
            <a:extLst>
              <a:ext uri="{FF2B5EF4-FFF2-40B4-BE49-F238E27FC236}">
                <a16:creationId xmlns:a16="http://schemas.microsoft.com/office/drawing/2014/main" id="{31D1A11A-B58F-4632-9C0B-11D24DA4105D}"/>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For Internal Use Only. ©2020 AVEVA Group plc and its subsidiaries. All rights reserved.</a:t>
            </a:r>
            <a:endParaRPr lang="en-GB"/>
          </a:p>
        </p:txBody>
      </p:sp>
      <p:sp>
        <p:nvSpPr>
          <p:cNvPr id="21" name="Slide Number Placeholder 5">
            <a:extLst>
              <a:ext uri="{FF2B5EF4-FFF2-40B4-BE49-F238E27FC236}">
                <a16:creationId xmlns:a16="http://schemas.microsoft.com/office/drawing/2014/main" id="{F2A29726-FF71-4099-8BCA-7A060CAC53B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BD7D4CB-E67E-4D0F-A2B5-22C2F76A11EF}"/>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89264A5B-80D9-4F3F-9AC7-7FC20B954E32}"/>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hasCustomPrompt="1"/>
          </p:nvPr>
        </p:nvSpPr>
        <p:spPr>
          <a:xfrm>
            <a:off x="504000"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3613148"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38802344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Tree>
    <p:extLst>
      <p:ext uri="{BB962C8B-B14F-4D97-AF65-F5344CB8AC3E}">
        <p14:creationId xmlns:p14="http://schemas.microsoft.com/office/powerpoint/2010/main" val="8649978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wrap="square" tIns="0" bIns="0"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3"/>
            <a:ext cx="11185080" cy="4171165"/>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2019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67CDB12-45E5-4FD7-AE50-9CB5AFC72BA1}" type="slidenum">
              <a:rPr kumimoji="0" lang="en-GB"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6" name="Straight Connector 5">
            <a:extLst>
              <a:ext uri="{FF2B5EF4-FFF2-40B4-BE49-F238E27FC236}">
                <a16:creationId xmlns:a16="http://schemas.microsoft.com/office/drawing/2014/main" id="{0E60D98B-EF2F-4F66-BDC3-D6083617DF31}"/>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8" name="Text Placeholder 7">
            <a:extLst>
              <a:ext uri="{FF2B5EF4-FFF2-40B4-BE49-F238E27FC236}">
                <a16:creationId xmlns:a16="http://schemas.microsoft.com/office/drawing/2014/main" id="{2D2CB7B5-7609-4CEF-BB73-071C9A965173}"/>
              </a:ext>
            </a:extLst>
          </p:cNvPr>
          <p:cNvSpPr>
            <a:spLocks noGrp="1"/>
          </p:cNvSpPr>
          <p:nvPr>
            <p:ph type="body" sz="quarter" idx="13" hasCustomPrompt="1"/>
          </p:nvPr>
        </p:nvSpPr>
        <p:spPr>
          <a:xfrm>
            <a:off x="504000" y="1426464"/>
            <a:ext cx="11183112"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spTree>
    <p:extLst>
      <p:ext uri="{BB962C8B-B14F-4D97-AF65-F5344CB8AC3E}">
        <p14:creationId xmlns:p14="http://schemas.microsoft.com/office/powerpoint/2010/main" val="28870435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Blank White Slide">
    <p:bg>
      <p:bgPr>
        <a:solidFill>
          <a:srgbClr val="FFFFFF"/>
        </a:solidFill>
        <a:effectLst/>
      </p:bgPr>
    </p:bg>
    <p:spTree>
      <p:nvGrpSpPr>
        <p:cNvPr id="1" name=""/>
        <p:cNvGrpSpPr/>
        <p:nvPr/>
      </p:nvGrpSpPr>
      <p:grpSpPr>
        <a:xfrm>
          <a:off x="0" y="0"/>
          <a:ext cx="0" cy="0"/>
          <a:chOff x="0" y="0"/>
          <a:chExt cx="0" cy="0"/>
        </a:xfrm>
      </p:grpSpPr>
      <p:sp>
        <p:nvSpPr>
          <p:cNvPr id="383" name="Slide Number"/>
          <p:cNvSpPr txBox="1">
            <a:spLocks noGrp="1"/>
          </p:cNvSpPr>
          <p:nvPr>
            <p:ph type="sldNum" sz="quarter" idx="2"/>
          </p:nvPr>
        </p:nvSpPr>
        <p:spPr>
          <a:xfrm>
            <a:off x="11822972" y="6540500"/>
            <a:ext cx="159767" cy="2032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8933592"/>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p>
            <a:endParaRPr lang="en-GB"/>
          </a:p>
        </p:txBody>
      </p:sp>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US"/>
              <a:t>© 2020 AVEVA Group plc and its subsidiaries. All rights reserved.</a:t>
            </a:r>
            <a:endParaRPr lang="en-GB"/>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16374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52739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1123" y="2747266"/>
            <a:ext cx="7030213" cy="1097257"/>
          </a:xfrm>
        </p:spPr>
        <p:txBody>
          <a:bodyPr>
            <a:noAutofit/>
          </a:bodyPr>
          <a:lstStyle>
            <a:lvl1pPr marL="0" indent="0">
              <a:lnSpc>
                <a:spcPct val="80000"/>
              </a:lnSpc>
              <a:spcAft>
                <a:spcPts val="0"/>
              </a:spcAft>
              <a:buNone/>
              <a:defRPr sz="4400">
                <a:solidFill>
                  <a:schemeClr val="bg1"/>
                </a:solidFill>
                <a:latin typeface="+mj-lt"/>
                <a:cs typeface="Calibri" panose="020F0502020204030204" pitchFamily="34" charset="0"/>
              </a:defRPr>
            </a:lvl1pPr>
          </a:lstStyle>
          <a:p>
            <a:pPr lvl="0"/>
            <a:r>
              <a:rPr lang="en-GB"/>
              <a:t>Section 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US"/>
              <a:t>© 2020 AVEVA Group plc and its subsidiaries. All rights reserved.</a:t>
            </a:r>
            <a:endParaRPr lang="en-GB"/>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grpSp>
        <p:nvGrpSpPr>
          <p:cNvPr id="40" name="Group 39">
            <a:extLst>
              <a:ext uri="{FF2B5EF4-FFF2-40B4-BE49-F238E27FC236}">
                <a16:creationId xmlns:a16="http://schemas.microsoft.com/office/drawing/2014/main" id="{D59FB222-023C-4A27-909E-85CCD23E7F63}"/>
              </a:ext>
            </a:extLst>
          </p:cNvPr>
          <p:cNvGrpSpPr/>
          <p:nvPr userDrawn="1"/>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userDrawn="1"/>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userDrawn="1"/>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userDrawn="1"/>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9" name="Text Placeholder 8">
            <a:extLst>
              <a:ext uri="{FF2B5EF4-FFF2-40B4-BE49-F238E27FC236}">
                <a16:creationId xmlns:a16="http://schemas.microsoft.com/office/drawing/2014/main" id="{6F91CB7C-EFD4-4859-82A0-A288D8A8E895}"/>
              </a:ext>
            </a:extLst>
          </p:cNvPr>
          <p:cNvSpPr>
            <a:spLocks noGrp="1"/>
          </p:cNvSpPr>
          <p:nvPr>
            <p:ph type="body" sz="quarter" idx="29" hasCustomPrompt="1"/>
          </p:nvPr>
        </p:nvSpPr>
        <p:spPr>
          <a:xfrm>
            <a:off x="609600" y="4024499"/>
            <a:ext cx="5944152" cy="360049"/>
          </a:xfrm>
        </p:spPr>
        <p:txBody>
          <a:bodyPr>
            <a:noAutofit/>
          </a:bodyPr>
          <a:lstStyle>
            <a:lvl1pPr marL="0" indent="0">
              <a:buNone/>
              <a:defRPr sz="1800">
                <a:solidFill>
                  <a:schemeClr val="bg1"/>
                </a:solidFill>
                <a:latin typeface="+mj-lt"/>
              </a:defRPr>
            </a:lvl1pPr>
            <a:lvl2pPr marL="182880" indent="0">
              <a:buNone/>
              <a:defRPr>
                <a:latin typeface="+mj-lt"/>
              </a:defRPr>
            </a:lvl2pPr>
            <a:lvl3pPr marL="365760" indent="0">
              <a:buNone/>
              <a:defRPr>
                <a:latin typeface="+mj-lt"/>
              </a:defRPr>
            </a:lvl3pPr>
            <a:lvl4pPr marL="548640" indent="0">
              <a:buNone/>
              <a:defRPr>
                <a:latin typeface="+mj-lt"/>
              </a:defRPr>
            </a:lvl4pPr>
            <a:lvl5pPr marL="731520" indent="0">
              <a:buNone/>
              <a:defRPr>
                <a:latin typeface="+mj-lt"/>
              </a:defRPr>
            </a:lvl5pPr>
          </a:lstStyle>
          <a:p>
            <a:pPr lvl="0"/>
            <a:r>
              <a:rPr lang="en-US"/>
              <a:t>Optional Subtitle</a:t>
            </a:r>
          </a:p>
        </p:txBody>
      </p:sp>
    </p:spTree>
    <p:extLst>
      <p:ext uri="{BB962C8B-B14F-4D97-AF65-F5344CB8AC3E}">
        <p14:creationId xmlns:p14="http://schemas.microsoft.com/office/powerpoint/2010/main" val="412693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171450" indent="0">
              <a:lnSpc>
                <a:spcPct val="90000"/>
              </a:lnSpc>
              <a:spcBef>
                <a:spcPts val="0"/>
              </a:spcBef>
              <a:spcAft>
                <a:spcPts val="600"/>
              </a:spcAft>
              <a:buNone/>
              <a:defRPr/>
            </a:lvl2pPr>
            <a:lvl3pPr marL="293688" indent="0">
              <a:buNone/>
              <a:tabLst/>
              <a:defRPr/>
            </a:lvl3pPr>
          </a:lstStyle>
          <a:p>
            <a:pPr lvl="0"/>
            <a:r>
              <a:rPr lang="en-US"/>
              <a:t>Click to edit Master text styles</a:t>
            </a:r>
          </a:p>
          <a:p>
            <a:pPr lvl="1"/>
            <a:r>
              <a:rPr lang="en-US"/>
              <a:t>Second level</a:t>
            </a:r>
          </a:p>
          <a:p>
            <a:pPr lvl="2"/>
            <a:r>
              <a:rPr lang="en-US"/>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39715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lvl1pPr>
              <a:defRPr>
                <a:cs typeface="Calibri" panose="020F050202020403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atin typeface="Calibri" panose="020F0502020204030204" pitchFamily="34" charset="0"/>
                <a:cs typeface="Calibri" panose="020F0502020204030204" pitchFamily="34" charset="0"/>
              </a:defRPr>
            </a:lvl1pPr>
          </a:lstStyle>
          <a:p>
            <a:r>
              <a:rPr lang="en-GB"/>
              <a:t> </a:t>
            </a:r>
          </a:p>
        </p:txBody>
      </p:sp>
    </p:spTree>
    <p:extLst>
      <p:ext uri="{BB962C8B-B14F-4D97-AF65-F5344CB8AC3E}">
        <p14:creationId xmlns:p14="http://schemas.microsoft.com/office/powerpoint/2010/main" val="74477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725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924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62947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13597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p:nvPr>
        </p:nvSpPr>
        <p:spPr>
          <a:xfrm>
            <a:off x="609600" y="1920239"/>
            <a:ext cx="5212080" cy="4142231"/>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6367274" y="1920239"/>
            <a:ext cx="2468880" cy="3609405"/>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13" name="Content Placeholder 3">
            <a:extLst>
              <a:ext uri="{FF2B5EF4-FFF2-40B4-BE49-F238E27FC236}">
                <a16:creationId xmlns:a16="http://schemas.microsoft.com/office/drawing/2014/main" id="{4E7B4A80-82BB-40D8-838C-669C383B2556}"/>
              </a:ext>
            </a:extLst>
          </p:cNvPr>
          <p:cNvSpPr>
            <a:spLocks noGrp="1"/>
          </p:cNvSpPr>
          <p:nvPr>
            <p:ph sz="quarter" idx="25" hasCustomPrompt="1"/>
          </p:nvPr>
        </p:nvSpPr>
        <p:spPr>
          <a:xfrm>
            <a:off x="9113520"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Tree>
    <p:extLst>
      <p:ext uri="{BB962C8B-B14F-4D97-AF65-F5344CB8AC3E}">
        <p14:creationId xmlns:p14="http://schemas.microsoft.com/office/powerpoint/2010/main" val="191978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p:nvPr>
        </p:nvSpPr>
        <p:spPr>
          <a:xfrm>
            <a:off x="6373368" y="1920240"/>
            <a:ext cx="5209032" cy="4142232"/>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606552"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5" name="Content Placeholder 3">
            <a:extLst>
              <a:ext uri="{FF2B5EF4-FFF2-40B4-BE49-F238E27FC236}">
                <a16:creationId xmlns:a16="http://schemas.microsoft.com/office/drawing/2014/main" id="{C7EA07DA-ED1F-4164-A340-C1FECD7806B9}"/>
              </a:ext>
            </a:extLst>
          </p:cNvPr>
          <p:cNvSpPr>
            <a:spLocks noGrp="1"/>
          </p:cNvSpPr>
          <p:nvPr>
            <p:ph sz="quarter" idx="25" hasCustomPrompt="1"/>
          </p:nvPr>
        </p:nvSpPr>
        <p:spPr>
          <a:xfrm>
            <a:off x="335566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9581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US"/>
              <a:t>Click to edit Master title style</a:t>
            </a:r>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188526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17822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US"/>
              <a:t>Click to edit Master title style</a:t>
            </a:r>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US"/>
              <a:t>© 2020 AVEVA Group plc and its subsidiaries. All rights reserved.</a:t>
            </a:r>
            <a:endParaRPr lang="en-GB"/>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169485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a:p>
        </p:txBody>
      </p:sp>
      <p:grpSp>
        <p:nvGrpSpPr>
          <p:cNvPr id="16" name="Group 15">
            <a:extLst>
              <a:ext uri="{FF2B5EF4-FFF2-40B4-BE49-F238E27FC236}">
                <a16:creationId xmlns:a16="http://schemas.microsoft.com/office/drawing/2014/main" id="{74B5A678-2B3A-4668-A742-6707A608CA06}"/>
              </a:ext>
            </a:extLst>
          </p:cNvPr>
          <p:cNvGrpSpPr/>
          <p:nvPr userDrawn="1"/>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userDrawn="1"/>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userDrawn="1"/>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userDrawn="1"/>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65086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22144" y="6310008"/>
            <a:ext cx="1157208" cy="262560"/>
          </a:xfrm>
          <a:prstGeom prst="rect">
            <a:avLst/>
          </a:prstGeom>
        </p:spPr>
      </p:pic>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lvl1pPr>
              <a:defRPr>
                <a:cs typeface="Calibri" panose="020F0502020204030204" pitchFamily="34" charset="0"/>
              </a:defRPr>
            </a:lvl1pPr>
          </a:lstStyle>
          <a:p>
            <a:r>
              <a:rPr lang="en-US"/>
              <a:t>Click to edit Master title style</a:t>
            </a:r>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6" name="Group 15">
            <a:extLst>
              <a:ext uri="{FF2B5EF4-FFF2-40B4-BE49-F238E27FC236}">
                <a16:creationId xmlns:a16="http://schemas.microsoft.com/office/drawing/2014/main" id="{74B5A678-2B3A-4668-A742-6707A608CA06}"/>
              </a:ext>
            </a:extLst>
          </p:cNvPr>
          <p:cNvGrpSpPr/>
          <p:nvPr/>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48" name="TextBox 47">
            <a:extLst>
              <a:ext uri="{FF2B5EF4-FFF2-40B4-BE49-F238E27FC236}">
                <a16:creationId xmlns:a16="http://schemas.microsoft.com/office/drawing/2014/main" id="{D45F6D2C-64E0-244C-AF52-F28E246364A5}"/>
              </a:ext>
            </a:extLst>
          </p:cNvPr>
          <p:cNvSpPr txBox="1"/>
          <p:nvPr userDrawn="1"/>
        </p:nvSpPr>
        <p:spPr>
          <a:xfrm>
            <a:off x="542341" y="6420290"/>
            <a:ext cx="451996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sz="700" dirty="0">
                <a:solidFill>
                  <a:schemeClr val="accent6"/>
                </a:solidFill>
              </a:rPr>
              <a:t>©2022 AVEVA Group plc and its subsidiaries. All rights reserved.</a:t>
            </a:r>
            <a:endParaRPr lang="en-GB" sz="700" dirty="0">
              <a:solidFill>
                <a:schemeClr val="accent6"/>
              </a:solidFill>
            </a:endParaRPr>
          </a:p>
        </p:txBody>
      </p:sp>
      <p:sp>
        <p:nvSpPr>
          <p:cNvPr id="49" name="TextBox 48">
            <a:extLst>
              <a:ext uri="{FF2B5EF4-FFF2-40B4-BE49-F238E27FC236}">
                <a16:creationId xmlns:a16="http://schemas.microsoft.com/office/drawing/2014/main" id="{7279DDF4-95EC-354C-9C70-A3296E17E3DC}"/>
              </a:ext>
            </a:extLst>
          </p:cNvPr>
          <p:cNvSpPr txBox="1"/>
          <p:nvPr userDrawn="1"/>
        </p:nvSpPr>
        <p:spPr>
          <a:xfrm>
            <a:off x="174206" y="6404154"/>
            <a:ext cx="340460" cy="230832"/>
          </a:xfrm>
          <a:prstGeom prst="rect">
            <a:avLst/>
          </a:prstGeom>
          <a:noFill/>
        </p:spPr>
        <p:txBody>
          <a:bodyPr wrap="square" rtlCol="0">
            <a:spAutoFit/>
          </a:bodyPr>
          <a:lstStyle/>
          <a:p>
            <a:pPr marL="0" indent="0" algn="ctr">
              <a:buClr>
                <a:schemeClr val="bg2"/>
              </a:buClr>
              <a:buFont typeface="Arial" panose="020B0604020202020204" pitchFamily="34" charset="0"/>
              <a:buNone/>
            </a:pPr>
            <a:fld id="{57B12796-A92F-1646-B106-2CF7D67DFBA1}" type="slidenum">
              <a:rPr lang="en-US" sz="900" smtClean="0">
                <a:solidFill>
                  <a:schemeClr val="accent6"/>
                </a:solidFill>
              </a:rPr>
              <a:pPr marL="0" indent="0" algn="ctr">
                <a:buClr>
                  <a:schemeClr val="bg2"/>
                </a:buClr>
                <a:buFont typeface="Arial" panose="020B0604020202020204" pitchFamily="34" charset="0"/>
                <a:buNone/>
              </a:pPr>
              <a:t>‹#›</a:t>
            </a:fld>
            <a:endParaRPr lang="en-US" sz="900">
              <a:solidFill>
                <a:schemeClr val="accent6"/>
              </a:solidFill>
            </a:endParaRPr>
          </a:p>
        </p:txBody>
      </p:sp>
    </p:spTree>
    <p:extLst>
      <p:ext uri="{BB962C8B-B14F-4D97-AF65-F5344CB8AC3E}">
        <p14:creationId xmlns:p14="http://schemas.microsoft.com/office/powerpoint/2010/main" val="405072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a:p>
        </p:txBody>
      </p:sp>
      <p:grpSp>
        <p:nvGrpSpPr>
          <p:cNvPr id="33" name="Group 32">
            <a:extLst>
              <a:ext uri="{FF2B5EF4-FFF2-40B4-BE49-F238E27FC236}">
                <a16:creationId xmlns:a16="http://schemas.microsoft.com/office/drawing/2014/main" id="{690F1F30-BD72-4E88-AA2F-3486C673ABD0}"/>
              </a:ext>
            </a:extLst>
          </p:cNvPr>
          <p:cNvGrpSpPr/>
          <p:nvPr userDrawn="1"/>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userDrawn="1"/>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userDrawn="1"/>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08337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Click to edit Master text styles</a:t>
            </a:r>
          </a:p>
          <a:p>
            <a:pPr lvl="1"/>
            <a:r>
              <a:rPr lang="en-US"/>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US"/>
              <a:t>© 2020 AVEVA Group plc and its subsidiaries. All rights reserved.</a:t>
            </a:r>
            <a:endParaRPr lang="en-GB"/>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28871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US"/>
              <a:t>© 2020 AVEVA Group plc and its subsidiaries. All rights reserved.</a:t>
            </a:r>
            <a:endParaRPr lang="en-GB"/>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425336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A0F925-BD14-364D-90F2-D69B2C436BC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5171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23461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25658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mn-lt"/>
                <a:cs typeface="Calibri" panose="020F0502020204030204" pitchFamily="34" charset="0"/>
              </a:rPr>
              <a:t>About AVEVA </a:t>
            </a:r>
          </a:p>
          <a:p>
            <a:pPr>
              <a:lnSpc>
                <a:spcPts val="1200"/>
              </a:lnSpc>
              <a:spcAft>
                <a:spcPts val="600"/>
              </a:spcAft>
            </a:pPr>
            <a:r>
              <a:rPr lang="en-GB" sz="1000" spc="20">
                <a:solidFill>
                  <a:schemeClr val="bg1"/>
                </a:solidFill>
                <a:latin typeface="+mn-lt"/>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mn-lt"/>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err="1">
                <a:solidFill>
                  <a:schemeClr val="bg1"/>
                </a:solidFill>
                <a:latin typeface="+mn-lt"/>
                <a:cs typeface="Calibri" panose="020F0502020204030204" pitchFamily="34" charset="0"/>
              </a:rPr>
              <a:t>aveva.com</a:t>
            </a:r>
            <a:endParaRPr lang="en-GB" sz="1000" b="0" spc="20">
              <a:solidFill>
                <a:schemeClr val="bg1"/>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3661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5" name="Date Placeholder 4">
            <a:extLst>
              <a:ext uri="{FF2B5EF4-FFF2-40B4-BE49-F238E27FC236}">
                <a16:creationId xmlns:a16="http://schemas.microsoft.com/office/drawing/2014/main" id="{B94C3CD1-1109-3B40-B35E-D0C509C4BA3E}"/>
              </a:ext>
            </a:extLst>
          </p:cNvPr>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372476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8C7AF8CA-60BE-47E5-95F9-F563E02C7FD5}"/>
              </a:ext>
            </a:extLst>
          </p:cNvPr>
          <p:cNvSpPr>
            <a:spLocks noGrp="1"/>
          </p:cNvSpPr>
          <p:nvPr userDrawn="1">
            <p:ph type="body" sz="quarter" idx="16" hasCustomPrompt="1"/>
          </p:nvPr>
        </p:nvSpPr>
        <p:spPr>
          <a:xfrm>
            <a:off x="503999" y="3249448"/>
            <a:ext cx="8686800" cy="338554"/>
          </a:xfrm>
        </p:spPr>
        <p:txBody>
          <a:bodyPr>
            <a:noAutofit/>
          </a:bodyPr>
          <a:lstStyle>
            <a:lvl1pPr marL="27432" indent="0">
              <a:spcAft>
                <a:spcPts val="1000"/>
              </a:spcAft>
              <a:buNone/>
              <a:defRPr sz="2000" b="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8" name="Text Placeholder 7"/>
          <p:cNvSpPr>
            <a:spLocks noGrp="1"/>
          </p:cNvSpPr>
          <p:nvPr userDrawn="1">
            <p:ph type="body" sz="quarter" idx="12" hasCustomPrompt="1"/>
          </p:nvPr>
        </p:nvSpPr>
        <p:spPr>
          <a:xfrm>
            <a:off x="503999" y="1600200"/>
            <a:ext cx="8686800" cy="1620000"/>
          </a:xfrm>
        </p:spPr>
        <p:txBody>
          <a:bodyPr anchor="ctr">
            <a:noAutofit/>
          </a:bodyPr>
          <a:lstStyle>
            <a:lvl1pPr marL="0" indent="0">
              <a:lnSpc>
                <a:spcPct val="95000"/>
              </a:lnSpc>
              <a:spcBef>
                <a:spcPts val="0"/>
              </a:spcBef>
              <a:spcAft>
                <a:spcPts val="0"/>
              </a:spcAft>
              <a:buNone/>
              <a:defRPr sz="4800" b="0" i="0" cap="none" baseline="0">
                <a:solidFill>
                  <a:schemeClr val="bg1"/>
                </a:solidFill>
                <a:latin typeface="Calibri" panose="020F0502020204030204" pitchFamily="34" charset="0"/>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12" name="Footer Placeholder 4">
            <a:extLst>
              <a:ext uri="{FF2B5EF4-FFF2-40B4-BE49-F238E27FC236}">
                <a16:creationId xmlns:a16="http://schemas.microsoft.com/office/drawing/2014/main" id="{6B0C79E1-C58A-41A9-9177-E77F223FEEF4}"/>
              </a:ext>
            </a:extLst>
          </p:cNvPr>
          <p:cNvSpPr>
            <a:spLocks noGrp="1"/>
          </p:cNvSpPr>
          <p:nvPr userDrawn="1">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1" name="TextBox 20">
            <a:extLst>
              <a:ext uri="{FF2B5EF4-FFF2-40B4-BE49-F238E27FC236}">
                <a16:creationId xmlns:a16="http://schemas.microsoft.com/office/drawing/2014/main" id="{F49DBA70-198E-46D2-8FBD-2CC55B1994DA}"/>
              </a:ext>
            </a:extLst>
          </p:cNvPr>
          <p:cNvSpPr txBox="1"/>
          <p:nvPr userDrawn="1"/>
        </p:nvSpPr>
        <p:spPr>
          <a:xfrm>
            <a:off x="-2226092" y="5386726"/>
            <a:ext cx="1805878" cy="553998"/>
          </a:xfrm>
          <a:prstGeom prst="rect">
            <a:avLst/>
          </a:prstGeom>
          <a:solidFill>
            <a:schemeClr val="bg1">
              <a:lumMod val="95000"/>
            </a:schemeClr>
          </a:solidFill>
        </p:spPr>
        <p:txBody>
          <a:bodyPr wrap="square" rtlCol="0">
            <a:spAutoFit/>
          </a:bodyPr>
          <a:lstStyle/>
          <a:p>
            <a:pPr algn="r"/>
            <a:r>
              <a:rPr lang="en-GB" sz="1000" b="1">
                <a:solidFill>
                  <a:schemeClr val="tx1">
                    <a:lumMod val="85000"/>
                    <a:lumOff val="15000"/>
                  </a:schemeClr>
                </a:solidFill>
                <a:latin typeface="Calibri" panose="020F0502020204030204" pitchFamily="34" charset="0"/>
                <a:cs typeface="Calibri" panose="020F0502020204030204" pitchFamily="34" charset="0"/>
              </a:rPr>
              <a:t>Partner logos</a:t>
            </a:r>
          </a:p>
          <a:p>
            <a:pPr algn="r"/>
            <a:r>
              <a:rPr lang="en-GB" sz="1000" b="0">
                <a:solidFill>
                  <a:schemeClr val="tx1">
                    <a:lumMod val="85000"/>
                    <a:lumOff val="15000"/>
                  </a:schemeClr>
                </a:solidFill>
                <a:latin typeface="Calibri" panose="020F0502020204030204" pitchFamily="34" charset="0"/>
                <a:cs typeface="Calibri" panose="020F0502020204030204" pitchFamily="34" charset="0"/>
              </a:rPr>
              <a:t>The space is reserved for Partner logos if required</a:t>
            </a:r>
            <a:r>
              <a:rPr lang="en-GB" sz="1000" b="0" baseline="0">
                <a:solidFill>
                  <a:schemeClr val="tx1">
                    <a:lumMod val="85000"/>
                    <a:lumOff val="15000"/>
                  </a:schemeClr>
                </a:solidFill>
                <a:latin typeface="Calibri" panose="020F0502020204030204" pitchFamily="34" charset="0"/>
                <a:cs typeface="Calibri" panose="020F0502020204030204" pitchFamily="34" charset="0"/>
              </a:rPr>
              <a:t>.</a:t>
            </a:r>
            <a:endParaRPr lang="en-GB" sz="1000" b="0">
              <a:solidFill>
                <a:schemeClr val="tx1">
                  <a:lumMod val="85000"/>
                  <a:lumOff val="15000"/>
                </a:schemeClr>
              </a:solidFill>
              <a:latin typeface="Calibri" panose="020F0502020204030204" pitchFamily="34" charset="0"/>
              <a:cs typeface="Calibri" panose="020F0502020204030204" pitchFamily="34" charset="0"/>
            </a:endParaRPr>
          </a:p>
        </p:txBody>
      </p:sp>
      <p:sp>
        <p:nvSpPr>
          <p:cNvPr id="22" name="Left Brace 21">
            <a:extLst>
              <a:ext uri="{FF2B5EF4-FFF2-40B4-BE49-F238E27FC236}">
                <a16:creationId xmlns:a16="http://schemas.microsoft.com/office/drawing/2014/main" id="{7FFF29AD-3C2A-4F3B-B0A1-EC678F02D444}"/>
              </a:ext>
            </a:extLst>
          </p:cNvPr>
          <p:cNvSpPr/>
          <p:nvPr userDrawn="1"/>
        </p:nvSpPr>
        <p:spPr>
          <a:xfrm>
            <a:off x="-356714" y="4976853"/>
            <a:ext cx="229714" cy="15185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83FD02A-2FA4-4179-B2F6-3B2A4002C850}"/>
              </a:ext>
            </a:extLst>
          </p:cNvPr>
          <p:cNvSpPr txBox="1"/>
          <p:nvPr userDrawn="1"/>
        </p:nvSpPr>
        <p:spPr>
          <a:xfrm>
            <a:off x="0" y="6957236"/>
            <a:ext cx="12192000" cy="553998"/>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Change the Background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 of the same name in the image library.)</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cxnSp>
        <p:nvCxnSpPr>
          <p:cNvPr id="24" name="Straight Connector 23">
            <a:extLst>
              <a:ext uri="{FF2B5EF4-FFF2-40B4-BE49-F238E27FC236}">
                <a16:creationId xmlns:a16="http://schemas.microsoft.com/office/drawing/2014/main" id="{A74F4E65-A0F8-4CD4-A4DE-4414B6786ACE}"/>
              </a:ext>
            </a:extLst>
          </p:cNvPr>
          <p:cNvCxnSpPr>
            <a:cxnSpLocks/>
          </p:cNvCxnSpPr>
          <p:nvPr userDrawn="1"/>
        </p:nvCxnSpPr>
        <p:spPr>
          <a:xfrm>
            <a:off x="547539" y="1492694"/>
            <a:ext cx="1371600" cy="0"/>
          </a:xfrm>
          <a:prstGeom prst="line">
            <a:avLst/>
          </a:prstGeom>
          <a:ln w="19050">
            <a:gradFill>
              <a:gsLst>
                <a:gs pos="0">
                  <a:schemeClr val="accent5"/>
                </a:gs>
                <a:gs pos="100000">
                  <a:schemeClr val="accent3"/>
                </a:gs>
              </a:gsLst>
              <a:lin ang="0" scaled="0"/>
            </a:gradFill>
          </a:ln>
        </p:spPr>
        <p:style>
          <a:lnRef idx="1">
            <a:schemeClr val="accent4"/>
          </a:lnRef>
          <a:fillRef idx="0">
            <a:schemeClr val="accent4"/>
          </a:fillRef>
          <a:effectRef idx="0">
            <a:schemeClr val="accent4"/>
          </a:effectRef>
          <a:fontRef idx="minor">
            <a:schemeClr val="tx1"/>
          </a:fontRef>
        </p:style>
      </p:cxnSp>
      <p:sp>
        <p:nvSpPr>
          <p:cNvPr id="19" name="Text Placeholder 2">
            <a:extLst>
              <a:ext uri="{FF2B5EF4-FFF2-40B4-BE49-F238E27FC236}">
                <a16:creationId xmlns:a16="http://schemas.microsoft.com/office/drawing/2014/main" id="{7D96A70E-4684-49EE-A176-8797ABF9264F}"/>
              </a:ext>
            </a:extLst>
          </p:cNvPr>
          <p:cNvSpPr>
            <a:spLocks noGrp="1"/>
          </p:cNvSpPr>
          <p:nvPr>
            <p:ph type="body" sz="quarter" idx="19" hasCustomPrompt="1"/>
          </p:nvPr>
        </p:nvSpPr>
        <p:spPr>
          <a:xfrm>
            <a:off x="503999" y="4242981"/>
            <a:ext cx="8686800" cy="304699"/>
          </a:xfrm>
        </p:spPr>
        <p:txBody>
          <a:bodyPr>
            <a:spAutoFit/>
          </a:bodyPr>
          <a:lstStyle>
            <a:lvl1pPr marL="27432" indent="0">
              <a:spcAft>
                <a:spcPts val="1000"/>
              </a:spcAft>
              <a:buNone/>
              <a:defRPr sz="18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Presented by: First &amp; Last Name, Job Title</a:t>
            </a:r>
          </a:p>
        </p:txBody>
      </p:sp>
      <p:sp>
        <p:nvSpPr>
          <p:cNvPr id="20" name="Text Placeholder 2">
            <a:extLst>
              <a:ext uri="{FF2B5EF4-FFF2-40B4-BE49-F238E27FC236}">
                <a16:creationId xmlns:a16="http://schemas.microsoft.com/office/drawing/2014/main" id="{D0FF5AAD-6C25-46B8-B15E-B66DD37FB503}"/>
              </a:ext>
            </a:extLst>
          </p:cNvPr>
          <p:cNvSpPr>
            <a:spLocks noGrp="1"/>
          </p:cNvSpPr>
          <p:nvPr>
            <p:ph type="body" sz="quarter" idx="20" hasCustomPrompt="1"/>
          </p:nvPr>
        </p:nvSpPr>
        <p:spPr>
          <a:xfrm>
            <a:off x="503999" y="4716903"/>
            <a:ext cx="8686800" cy="304699"/>
          </a:xfrm>
        </p:spPr>
        <p:txBody>
          <a:bodyPr>
            <a:noAutofit/>
          </a:bodyPr>
          <a:lstStyle>
            <a:lvl1pPr marL="36576" indent="0">
              <a:spcAft>
                <a:spcPts val="1000"/>
              </a:spcAft>
              <a:buNone/>
              <a:defRPr sz="1200" b="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Day Month Year | Version X.X</a:t>
            </a:r>
          </a:p>
        </p:txBody>
      </p:sp>
      <p:sp>
        <p:nvSpPr>
          <p:cNvPr id="2" name="Rectangle 1">
            <a:extLst>
              <a:ext uri="{FF2B5EF4-FFF2-40B4-BE49-F238E27FC236}">
                <a16:creationId xmlns:a16="http://schemas.microsoft.com/office/drawing/2014/main" id="{CEDBD52A-FA07-4333-BDF8-9E9838C990AE}"/>
              </a:ext>
            </a:extLst>
          </p:cNvPr>
          <p:cNvSpPr>
            <a:spLocks noChangeAspect="1"/>
          </p:cNvSpPr>
          <p:nvPr userDrawn="1"/>
        </p:nvSpPr>
        <p:spPr>
          <a:xfrm>
            <a:off x="547539" y="0"/>
            <a:ext cx="1764266" cy="402336"/>
          </a:xfrm>
          <a:prstGeom prst="rect">
            <a:avLst/>
          </a:prstGeom>
          <a:solidFill>
            <a:schemeClr val="accent3"/>
          </a:solidFill>
          <a:ln>
            <a:noFill/>
          </a:ln>
        </p:spPr>
        <p:txBody>
          <a:bodyPr vert="horz" wrap="none" lIns="274320" tIns="91440" rIns="274320" bIns="91440" rtlCol="0" anchor="ctr" anchorCtr="0">
            <a:spAutoFit/>
          </a:bodyPr>
          <a:lstStyle/>
          <a:p>
            <a:pPr lvl="0" indent="0" defTabSz="914400">
              <a:lnSpc>
                <a:spcPct val="140000"/>
              </a:lnSpc>
              <a:spcBef>
                <a:spcPts val="400"/>
              </a:spcBef>
              <a:spcAft>
                <a:spcPts val="600"/>
              </a:spcAft>
              <a:buClr>
                <a:srgbClr val="F70656"/>
              </a:buClr>
              <a:buSzPct val="100000"/>
              <a:buFont typeface="Arial" panose="020B0604020202020204" pitchFamily="34" charset="0"/>
              <a:buNone/>
            </a:pPr>
            <a:r>
              <a:rPr lang="en-US" sz="1100" b="0">
                <a:solidFill>
                  <a:schemeClr val="bg1"/>
                </a:solidFill>
                <a:latin typeface="Calibri" panose="020F0502020204030204" pitchFamily="34" charset="0"/>
                <a:cs typeface="Calibri" panose="020F0502020204030204" pitchFamily="34" charset="0"/>
              </a:rPr>
              <a:t>For Internal Use Only</a:t>
            </a:r>
          </a:p>
        </p:txBody>
      </p:sp>
    </p:spTree>
    <p:extLst>
      <p:ext uri="{BB962C8B-B14F-4D97-AF65-F5344CB8AC3E}">
        <p14:creationId xmlns:p14="http://schemas.microsoft.com/office/powerpoint/2010/main" val="28727029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wrap="square" tIns="0" bIns="0"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3"/>
            <a:ext cx="11185080" cy="4171165"/>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cxnSp>
        <p:nvCxnSpPr>
          <p:cNvPr id="6" name="Straight Connector 5">
            <a:extLst>
              <a:ext uri="{FF2B5EF4-FFF2-40B4-BE49-F238E27FC236}">
                <a16:creationId xmlns:a16="http://schemas.microsoft.com/office/drawing/2014/main" id="{0E60D98B-EF2F-4F66-BDC3-D6083617DF31}"/>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8" name="Text Placeholder 7">
            <a:extLst>
              <a:ext uri="{FF2B5EF4-FFF2-40B4-BE49-F238E27FC236}">
                <a16:creationId xmlns:a16="http://schemas.microsoft.com/office/drawing/2014/main" id="{2D2CB7B5-7609-4CEF-BB73-071C9A965173}"/>
              </a:ext>
            </a:extLst>
          </p:cNvPr>
          <p:cNvSpPr>
            <a:spLocks noGrp="1"/>
          </p:cNvSpPr>
          <p:nvPr>
            <p:ph type="body" sz="quarter" idx="13" hasCustomPrompt="1"/>
          </p:nvPr>
        </p:nvSpPr>
        <p:spPr>
          <a:xfrm>
            <a:off x="504000" y="1426464"/>
            <a:ext cx="11183112"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spTree>
    <p:extLst>
      <p:ext uri="{BB962C8B-B14F-4D97-AF65-F5344CB8AC3E}">
        <p14:creationId xmlns:p14="http://schemas.microsoft.com/office/powerpoint/2010/main" val="498359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Narrow Photo and Content">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94DB230-1C1F-A84F-B065-DD59AF82474C}"/>
              </a:ext>
            </a:extLst>
          </p:cNvPr>
          <p:cNvSpPr/>
          <p:nvPr userDrawn="1"/>
        </p:nvSpPr>
        <p:spPr>
          <a:xfrm>
            <a:off x="-9525" y="-1"/>
            <a:ext cx="4838699" cy="6858001"/>
          </a:xfrm>
          <a:prstGeom prst="rect">
            <a:avLst/>
          </a:prstGeom>
          <a:solidFill>
            <a:schemeClr val="tx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cxnSp>
        <p:nvCxnSpPr>
          <p:cNvPr id="49" name="Straight Connector 48">
            <a:extLst>
              <a:ext uri="{FF2B5EF4-FFF2-40B4-BE49-F238E27FC236}">
                <a16:creationId xmlns:a16="http://schemas.microsoft.com/office/drawing/2014/main" id="{E512641D-ABF7-A545-B97E-ED0D9476281C}"/>
              </a:ext>
              <a:ext uri="{C183D7F6-B498-43B3-948B-1728B52AA6E4}">
                <adec:decorative xmlns:adec="http://schemas.microsoft.com/office/drawing/2017/decorative" val="1"/>
              </a:ext>
            </a:extLst>
          </p:cNvPr>
          <p:cNvCxnSpPr>
            <a:cxnSpLocks/>
          </p:cNvCxnSpPr>
          <p:nvPr userDrawn="1"/>
        </p:nvCxnSpPr>
        <p:spPr>
          <a:xfrm flipH="1">
            <a:off x="1952624" y="1709577"/>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22144" y="6310008"/>
            <a:ext cx="1157208" cy="262560"/>
          </a:xfrm>
          <a:prstGeom prst="rect">
            <a:avLst/>
          </a:prstGeom>
        </p:spPr>
      </p:pic>
      <p:grpSp>
        <p:nvGrpSpPr>
          <p:cNvPr id="16" name="Group 15">
            <a:extLst>
              <a:ext uri="{FF2B5EF4-FFF2-40B4-BE49-F238E27FC236}">
                <a16:creationId xmlns:a16="http://schemas.microsoft.com/office/drawing/2014/main" id="{74B5A678-2B3A-4668-A742-6707A608CA06}"/>
              </a:ext>
            </a:extLst>
          </p:cNvPr>
          <p:cNvGrpSpPr/>
          <p:nvPr/>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50" name="Text Placeholder 7">
            <a:extLst>
              <a:ext uri="{FF2B5EF4-FFF2-40B4-BE49-F238E27FC236}">
                <a16:creationId xmlns:a16="http://schemas.microsoft.com/office/drawing/2014/main" id="{4F8FB21A-B8F6-274D-ACD4-0923C7BC0222}"/>
              </a:ext>
            </a:extLst>
          </p:cNvPr>
          <p:cNvSpPr>
            <a:spLocks noGrp="1"/>
          </p:cNvSpPr>
          <p:nvPr>
            <p:ph type="body" sz="quarter" idx="13" hasCustomPrompt="1"/>
          </p:nvPr>
        </p:nvSpPr>
        <p:spPr>
          <a:xfrm>
            <a:off x="612648" y="1998794"/>
            <a:ext cx="3648075" cy="1580021"/>
          </a:xfrm>
        </p:spPr>
        <p:txBody>
          <a:bodyPr lIns="0" anchor="ctr">
            <a:noAutofit/>
          </a:bodyPr>
          <a:lstStyle>
            <a:lvl1pPr marL="18288" indent="0" algn="ctr">
              <a:lnSpc>
                <a:spcPct val="95000"/>
              </a:lnSpc>
              <a:spcBef>
                <a:spcPts val="800"/>
              </a:spcBef>
              <a:spcAft>
                <a:spcPts val="0"/>
              </a:spcAft>
              <a:buNone/>
              <a:defRPr sz="2000" b="0" cap="none" spc="0" baseline="0">
                <a:solidFill>
                  <a:schemeClr val="bg1"/>
                </a:solidFill>
                <a:latin typeface="Calibri" panose="020F0502020204030204" pitchFamily="34" charset="0"/>
                <a:cs typeface="Calibri" panose="020F0502020204030204" pitchFamily="34" charset="0"/>
              </a:defRPr>
            </a:lvl1pPr>
          </a:lstStyle>
          <a:p>
            <a:pPr lvl="0"/>
            <a:r>
              <a:rPr lang="en-GB"/>
              <a:t>Optional Subtitle</a:t>
            </a:r>
          </a:p>
        </p:txBody>
      </p:sp>
      <p:sp>
        <p:nvSpPr>
          <p:cNvPr id="51" name="Content Placeholder 4">
            <a:extLst>
              <a:ext uri="{FF2B5EF4-FFF2-40B4-BE49-F238E27FC236}">
                <a16:creationId xmlns:a16="http://schemas.microsoft.com/office/drawing/2014/main" id="{8480AB68-6FAD-9C4E-B872-D7EE53FD9A6C}"/>
              </a:ext>
            </a:extLst>
          </p:cNvPr>
          <p:cNvSpPr>
            <a:spLocks noGrp="1"/>
          </p:cNvSpPr>
          <p:nvPr>
            <p:ph sz="quarter" idx="26"/>
          </p:nvPr>
        </p:nvSpPr>
        <p:spPr>
          <a:xfrm>
            <a:off x="612648" y="3659396"/>
            <a:ext cx="3648075" cy="2419556"/>
          </a:xfrm>
        </p:spPr>
        <p:txBody>
          <a:bodyPr anchor="ctr">
            <a:normAutofit/>
          </a:bodyPr>
          <a:lstStyle>
            <a:lvl1pPr marL="0" indent="0" algn="ctr">
              <a:buNone/>
              <a:defRPr sz="1600" b="1">
                <a:solidFill>
                  <a:srgbClr val="FFBC00"/>
                </a:solidFill>
                <a:latin typeface="Calibri" panose="020F0502020204030204" pitchFamily="34" charset="0"/>
                <a:cs typeface="Calibri" panose="020F0502020204030204" pitchFamily="34" charset="0"/>
              </a:defRPr>
            </a:lvl1pPr>
            <a:lvl2pPr marL="182880" indent="0" algn="ctr">
              <a:buNone/>
              <a:defRPr sz="1400" b="1">
                <a:solidFill>
                  <a:srgbClr val="FFBC00"/>
                </a:solidFill>
                <a:latin typeface="Calibri" panose="020F0502020204030204" pitchFamily="34" charset="0"/>
                <a:cs typeface="Calibri" panose="020F0502020204030204" pitchFamily="34" charset="0"/>
              </a:defRPr>
            </a:lvl2pPr>
            <a:lvl3pPr marL="365760" indent="0" algn="ctr">
              <a:buNone/>
              <a:defRPr sz="1200" b="1">
                <a:solidFill>
                  <a:srgbClr val="FFBC00"/>
                </a:solidFill>
                <a:latin typeface="Calibri" panose="020F0502020204030204" pitchFamily="34" charset="0"/>
                <a:cs typeface="Calibri" panose="020F0502020204030204" pitchFamily="34" charset="0"/>
              </a:defRPr>
            </a:lvl3pPr>
            <a:lvl4pPr marL="548640" indent="0" algn="ctr">
              <a:buNone/>
              <a:defRPr sz="1100" b="1">
                <a:solidFill>
                  <a:srgbClr val="FFBC00"/>
                </a:solidFill>
                <a:latin typeface="Calibri" panose="020F0502020204030204" pitchFamily="34" charset="0"/>
                <a:cs typeface="Calibri" panose="020F0502020204030204" pitchFamily="34" charset="0"/>
              </a:defRPr>
            </a:lvl4pPr>
            <a:lvl5pPr marL="731520" indent="0" algn="ctr">
              <a:buNone/>
              <a:defRPr sz="1050" b="1">
                <a:solidFill>
                  <a:srgbClr val="FFBC00"/>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Picture Placeholder 3">
            <a:extLst>
              <a:ext uri="{FF2B5EF4-FFF2-40B4-BE49-F238E27FC236}">
                <a16:creationId xmlns:a16="http://schemas.microsoft.com/office/drawing/2014/main" id="{F7F66057-372B-3740-A2E6-564B434BF653}"/>
              </a:ext>
              <a:ext uri="{C183D7F6-B498-43B3-948B-1728B52AA6E4}">
                <adec:decorative xmlns:adec="http://schemas.microsoft.com/office/drawing/2017/decorative" val="1"/>
              </a:ext>
            </a:extLst>
          </p:cNvPr>
          <p:cNvSpPr>
            <a:spLocks noGrp="1"/>
          </p:cNvSpPr>
          <p:nvPr>
            <p:ph type="pic" sz="quarter" idx="15" hasCustomPrompt="1"/>
          </p:nvPr>
        </p:nvSpPr>
        <p:spPr>
          <a:xfrm>
            <a:off x="4829172" y="-9144"/>
            <a:ext cx="7368923"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42" name="TextBox 41">
            <a:extLst>
              <a:ext uri="{FF2B5EF4-FFF2-40B4-BE49-F238E27FC236}">
                <a16:creationId xmlns:a16="http://schemas.microsoft.com/office/drawing/2014/main" id="{E9600F2C-FEA0-1143-ACE6-AEFE52F55458}"/>
              </a:ext>
            </a:extLst>
          </p:cNvPr>
          <p:cNvSpPr txBox="1"/>
          <p:nvPr userDrawn="1"/>
        </p:nvSpPr>
        <p:spPr>
          <a:xfrm>
            <a:off x="542341" y="6420290"/>
            <a:ext cx="451996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sz="700" dirty="0">
                <a:solidFill>
                  <a:schemeClr val="accent6"/>
                </a:solidFill>
              </a:rPr>
              <a:t>©2022 AVEVA Group plc and its subsidiaries. All rights reserved.</a:t>
            </a:r>
            <a:endParaRPr lang="en-GB" sz="700" dirty="0">
              <a:solidFill>
                <a:schemeClr val="accent6"/>
              </a:solidFill>
            </a:endParaRPr>
          </a:p>
        </p:txBody>
      </p:sp>
      <p:sp>
        <p:nvSpPr>
          <p:cNvPr id="53" name="TextBox 52">
            <a:extLst>
              <a:ext uri="{FF2B5EF4-FFF2-40B4-BE49-F238E27FC236}">
                <a16:creationId xmlns:a16="http://schemas.microsoft.com/office/drawing/2014/main" id="{42584D5A-8FB3-FF4E-968C-29A0AFE14FDC}"/>
              </a:ext>
            </a:extLst>
          </p:cNvPr>
          <p:cNvSpPr txBox="1"/>
          <p:nvPr userDrawn="1"/>
        </p:nvSpPr>
        <p:spPr>
          <a:xfrm>
            <a:off x="174206" y="6404154"/>
            <a:ext cx="340460" cy="230832"/>
          </a:xfrm>
          <a:prstGeom prst="rect">
            <a:avLst/>
          </a:prstGeom>
          <a:noFill/>
        </p:spPr>
        <p:txBody>
          <a:bodyPr wrap="square" rtlCol="0">
            <a:spAutoFit/>
          </a:bodyPr>
          <a:lstStyle/>
          <a:p>
            <a:pPr marL="0" indent="0" algn="ctr">
              <a:buClr>
                <a:schemeClr val="bg2"/>
              </a:buClr>
              <a:buFont typeface="Arial" panose="020B0604020202020204" pitchFamily="34" charset="0"/>
              <a:buNone/>
            </a:pPr>
            <a:fld id="{57B12796-A92F-1646-B106-2CF7D67DFBA1}" type="slidenum">
              <a:rPr lang="en-US" sz="900" smtClean="0">
                <a:solidFill>
                  <a:schemeClr val="accent6"/>
                </a:solidFill>
              </a:rPr>
              <a:pPr marL="0" indent="0" algn="ctr">
                <a:buClr>
                  <a:schemeClr val="bg2"/>
                </a:buClr>
                <a:buFont typeface="Arial" panose="020B0604020202020204" pitchFamily="34" charset="0"/>
                <a:buNone/>
              </a:pPr>
              <a:t>‹#›</a:t>
            </a:fld>
            <a:endParaRPr lang="en-US" sz="900">
              <a:solidFill>
                <a:schemeClr val="accent6"/>
              </a:solidFill>
            </a:endParaRPr>
          </a:p>
        </p:txBody>
      </p:sp>
    </p:spTree>
    <p:extLst>
      <p:ext uri="{BB962C8B-B14F-4D97-AF65-F5344CB8AC3E}">
        <p14:creationId xmlns:p14="http://schemas.microsoft.com/office/powerpoint/2010/main" val="254997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4"/>
            <a:ext cx="534924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57A88F4B-DE59-4C45-B159-4F58C23B5474}"/>
              </a:ext>
            </a:extLst>
          </p:cNvPr>
          <p:cNvSpPr>
            <a:spLocks noGrp="1"/>
          </p:cNvSpPr>
          <p:nvPr>
            <p:ph sz="quarter" idx="14"/>
          </p:nvPr>
        </p:nvSpPr>
        <p:spPr>
          <a:xfrm>
            <a:off x="6336810" y="1929384"/>
            <a:ext cx="535227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DB4D8230-D18B-4218-ACED-FE3428F1220E}"/>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0" name="Straight Connector 9">
            <a:extLst>
              <a:ext uri="{FF2B5EF4-FFF2-40B4-BE49-F238E27FC236}">
                <a16:creationId xmlns:a16="http://schemas.microsoft.com/office/drawing/2014/main" id="{8907BD32-5232-413D-85F0-750F09AB8F1A}"/>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4478402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4"/>
            <a:ext cx="356000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57A88F4B-DE59-4C45-B159-4F58C23B5474}"/>
              </a:ext>
            </a:extLst>
          </p:cNvPr>
          <p:cNvSpPr>
            <a:spLocks noGrp="1"/>
          </p:cNvSpPr>
          <p:nvPr>
            <p:ph sz="quarter" idx="14"/>
          </p:nvPr>
        </p:nvSpPr>
        <p:spPr>
          <a:xfrm>
            <a:off x="4315460" y="1929384"/>
            <a:ext cx="356108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8" name="Content Placeholder 4">
            <a:extLst>
              <a:ext uri="{FF2B5EF4-FFF2-40B4-BE49-F238E27FC236}">
                <a16:creationId xmlns:a16="http://schemas.microsoft.com/office/drawing/2014/main" id="{3379CEFD-F123-4DF5-821E-A5EA037AF89F}"/>
              </a:ext>
            </a:extLst>
          </p:cNvPr>
          <p:cNvSpPr>
            <a:spLocks noGrp="1"/>
          </p:cNvSpPr>
          <p:nvPr>
            <p:ph sz="quarter" idx="15"/>
          </p:nvPr>
        </p:nvSpPr>
        <p:spPr>
          <a:xfrm>
            <a:off x="8128000" y="1929384"/>
            <a:ext cx="356108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a:extLst>
              <a:ext uri="{FF2B5EF4-FFF2-40B4-BE49-F238E27FC236}">
                <a16:creationId xmlns:a16="http://schemas.microsoft.com/office/drawing/2014/main" id="{1BED90E6-10F3-4F46-A80E-367509BDA8CC}"/>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5C878C1C-5F6E-4758-94DA-1C96F7F4CD90}"/>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958233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Section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502920" y="2747610"/>
            <a:ext cx="7020750" cy="1175994"/>
          </a:xfrm>
        </p:spPr>
        <p:txBody>
          <a:bodyPr>
            <a:noAutofit/>
          </a:bodyPr>
          <a:lstStyle>
            <a:lvl1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1pPr>
            <a:lvl2pPr marL="0" indent="0">
              <a:lnSpc>
                <a:spcPct val="95000"/>
              </a:lnSpc>
              <a:spcBef>
                <a:spcPts val="0"/>
              </a:spcBef>
              <a:spcAft>
                <a:spcPts val="0"/>
              </a:spcAft>
              <a:buNone/>
              <a:defRPr sz="4200" b="0" i="0" cap="none" baseline="0">
                <a:solidFill>
                  <a:schemeClr val="bg1"/>
                </a:solidFill>
                <a:latin typeface="Calibri" panose="020F0502020204030204" pitchFamily="34" charset="0"/>
                <a:cs typeface="Calibri" panose="020F0502020204030204" pitchFamily="34" charset="0"/>
              </a:defRPr>
            </a:lvl2pPr>
          </a:lstStyle>
          <a:p>
            <a:pPr lvl="0"/>
            <a:r>
              <a:rPr lang="en-US"/>
              <a:t>Section Title</a:t>
            </a:r>
          </a:p>
        </p:txBody>
      </p:sp>
      <p:sp>
        <p:nvSpPr>
          <p:cNvPr id="15" name="Footer Placeholder 4">
            <a:extLst>
              <a:ext uri="{FF2B5EF4-FFF2-40B4-BE49-F238E27FC236}">
                <a16:creationId xmlns:a16="http://schemas.microsoft.com/office/drawing/2014/main" id="{24850F37-EFDF-458D-93CB-BE57E5D911C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17" name="Slide Number Placeholder 5">
            <a:extLst>
              <a:ext uri="{FF2B5EF4-FFF2-40B4-BE49-F238E27FC236}">
                <a16:creationId xmlns:a16="http://schemas.microsoft.com/office/drawing/2014/main" id="{EC497851-B8D9-46DC-B813-7DD2ACAD22B5}"/>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533028" y="2171224"/>
            <a:ext cx="3028188" cy="269316"/>
          </a:xfrm>
        </p:spPr>
        <p:txBody>
          <a:bodyPr anchor="b"/>
          <a:lstStyle>
            <a:lvl1pPr marL="0" indent="0">
              <a:buNone/>
              <a:defRPr sz="1600" cap="all" baseline="0">
                <a:solidFill>
                  <a:schemeClr val="bg1"/>
                </a:solidFill>
                <a:latin typeface="Calibri" panose="020F0502020204030204" pitchFamily="34" charset="0"/>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US"/>
              <a:t>Optional subtext</a:t>
            </a:r>
          </a:p>
        </p:txBody>
      </p:sp>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533028" y="4222956"/>
            <a:ext cx="5944153" cy="352417"/>
          </a:xfr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pPr lvl="0"/>
            <a:r>
              <a:rPr lang="en-US"/>
              <a:t>Optional Subhead</a:t>
            </a:r>
          </a:p>
        </p:txBody>
      </p:sp>
      <p:cxnSp>
        <p:nvCxnSpPr>
          <p:cNvPr id="19" name="Straight Connector 18">
            <a:extLst>
              <a:ext uri="{FF2B5EF4-FFF2-40B4-BE49-F238E27FC236}">
                <a16:creationId xmlns:a16="http://schemas.microsoft.com/office/drawing/2014/main" id="{4C6A95B9-B909-4AE1-9C03-BE27F7E1CD03}"/>
              </a:ext>
            </a:extLst>
          </p:cNvPr>
          <p:cNvCxnSpPr>
            <a:cxnSpLocks/>
          </p:cNvCxnSpPr>
          <p:nvPr userDrawn="1"/>
        </p:nvCxnSpPr>
        <p:spPr>
          <a:xfrm>
            <a:off x="547539" y="2605073"/>
            <a:ext cx="1371600" cy="0"/>
          </a:xfrm>
          <a:prstGeom prst="line">
            <a:avLst/>
          </a:prstGeom>
          <a:ln w="19050">
            <a:gradFill>
              <a:gsLst>
                <a:gs pos="0">
                  <a:schemeClr val="accent5"/>
                </a:gs>
                <a:gs pos="100000">
                  <a:schemeClr val="accent3"/>
                </a:gs>
              </a:gsLst>
              <a:lin ang="0" scaled="0"/>
            </a:gradFill>
          </a:ln>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6808A39A-6131-4776-AE1A-2E121323DBF2}"/>
              </a:ext>
            </a:extLst>
          </p:cNvPr>
          <p:cNvSpPr txBox="1"/>
          <p:nvPr userDrawn="1"/>
        </p:nvSpPr>
        <p:spPr>
          <a:xfrm>
            <a:off x="0" y="6957236"/>
            <a:ext cx="12192000" cy="553998"/>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Change the Background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 of the same name in the image library.)</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grpSp>
        <p:nvGrpSpPr>
          <p:cNvPr id="11" name="Group 51">
            <a:extLst>
              <a:ext uri="{FF2B5EF4-FFF2-40B4-BE49-F238E27FC236}">
                <a16:creationId xmlns:a16="http://schemas.microsoft.com/office/drawing/2014/main" id="{B01A3E34-0F52-4028-9C15-3B0F3FBA0DC9}"/>
              </a:ext>
            </a:extLst>
          </p:cNvPr>
          <p:cNvGrpSpPr>
            <a:grpSpLocks noChangeAspect="1"/>
          </p:cNvGrpSpPr>
          <p:nvPr userDrawn="1"/>
        </p:nvGrpSpPr>
        <p:grpSpPr bwMode="auto">
          <a:xfrm>
            <a:off x="10539492" y="6305176"/>
            <a:ext cx="1149588" cy="267392"/>
            <a:chOff x="3618" y="2108"/>
            <a:chExt cx="589" cy="137"/>
          </a:xfrm>
          <a:solidFill>
            <a:schemeClr val="bg1"/>
          </a:solidFill>
        </p:grpSpPr>
        <p:sp>
          <p:nvSpPr>
            <p:cNvPr id="12" name="Freeform 52">
              <a:extLst>
                <a:ext uri="{FF2B5EF4-FFF2-40B4-BE49-F238E27FC236}">
                  <a16:creationId xmlns:a16="http://schemas.microsoft.com/office/drawing/2014/main" id="{9A878493-D422-4285-9AB6-B873C55E7C2B}"/>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3" name="Freeform 53">
              <a:extLst>
                <a:ext uri="{FF2B5EF4-FFF2-40B4-BE49-F238E27FC236}">
                  <a16:creationId xmlns:a16="http://schemas.microsoft.com/office/drawing/2014/main" id="{84A7FBAD-7FA0-4E51-B3AF-A203DE5F2D9E}"/>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4" name="Freeform 54">
              <a:extLst>
                <a:ext uri="{FF2B5EF4-FFF2-40B4-BE49-F238E27FC236}">
                  <a16:creationId xmlns:a16="http://schemas.microsoft.com/office/drawing/2014/main" id="{30FA4A17-1C91-4CF3-990C-9D7510930EAD}"/>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6" name="Freeform 55">
              <a:extLst>
                <a:ext uri="{FF2B5EF4-FFF2-40B4-BE49-F238E27FC236}">
                  <a16:creationId xmlns:a16="http://schemas.microsoft.com/office/drawing/2014/main" id="{8E023D5F-5900-47D4-9DAB-ED771A8C8259}"/>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BB8192BD-3959-4D18-8EDD-6D4FB1FD2A96}"/>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0" name="Freeform 57">
              <a:extLst>
                <a:ext uri="{FF2B5EF4-FFF2-40B4-BE49-F238E27FC236}">
                  <a16:creationId xmlns:a16="http://schemas.microsoft.com/office/drawing/2014/main" id="{95C31BCD-E0DA-438C-A907-C65A0BD9B6A0}"/>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2" name="Freeform 58">
              <a:extLst>
                <a:ext uri="{FF2B5EF4-FFF2-40B4-BE49-F238E27FC236}">
                  <a16:creationId xmlns:a16="http://schemas.microsoft.com/office/drawing/2014/main" id="{623B4065-710A-4E71-BDAF-0F861BE221E0}"/>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3" name="Freeform 59">
              <a:extLst>
                <a:ext uri="{FF2B5EF4-FFF2-40B4-BE49-F238E27FC236}">
                  <a16:creationId xmlns:a16="http://schemas.microsoft.com/office/drawing/2014/main" id="{9701355B-13F1-44C6-B0EC-70A67D1E8FEA}"/>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6" name="Footer Placeholder 4">
            <a:extLst>
              <a:ext uri="{FF2B5EF4-FFF2-40B4-BE49-F238E27FC236}">
                <a16:creationId xmlns:a16="http://schemas.microsoft.com/office/drawing/2014/main" id="{DDF6A7C0-195E-43C6-9683-8A8B321C6684}"/>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bg1"/>
                </a:solidFill>
              </a:rPr>
              <a:t>For Internal Use Only</a:t>
            </a:r>
          </a:p>
        </p:txBody>
      </p:sp>
    </p:spTree>
    <p:extLst>
      <p:ext uri="{BB962C8B-B14F-4D97-AF65-F5344CB8AC3E}">
        <p14:creationId xmlns:p14="http://schemas.microsoft.com/office/powerpoint/2010/main" val="32397076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Bullets option - Right">
    <p:bg>
      <p:bgPr>
        <a:solidFill>
          <a:schemeClr val="tx2"/>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Lst>
          </p:cNvPr>
          <p:cNvSpPr>
            <a:spLocks noGrp="1"/>
          </p:cNvSpPr>
          <p:nvPr>
            <p:ph type="pic" sz="quarter" idx="15" hasCustomPrompt="1"/>
          </p:nvPr>
        </p:nvSpPr>
        <p:spPr>
          <a:xfrm>
            <a:off x="1" y="0"/>
            <a:ext cx="596392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12" name="Rectangle 11">
            <a:extLst>
              <a:ext uri="{FF2B5EF4-FFF2-40B4-BE49-F238E27FC236}">
                <a16:creationId xmlns:a16="http://schemas.microsoft.com/office/drawing/2014/main" id="{34849AE9-3E87-4916-9292-110A15BFC65D}"/>
              </a:ext>
            </a:extLst>
          </p:cNvPr>
          <p:cNvSpPr/>
          <p:nvPr userDrawn="1"/>
        </p:nvSpPr>
        <p:spPr>
          <a:xfrm>
            <a:off x="5963920" y="0"/>
            <a:ext cx="62280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336792" y="587361"/>
            <a:ext cx="534924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6336792" y="1929384"/>
            <a:ext cx="534924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cxnSp>
        <p:nvCxnSpPr>
          <p:cNvPr id="27" name="Straight Connector 26">
            <a:extLst>
              <a:ext uri="{FF2B5EF4-FFF2-40B4-BE49-F238E27FC236}">
                <a16:creationId xmlns:a16="http://schemas.microsoft.com/office/drawing/2014/main" id="{58F97C59-1BB4-49F4-8821-7A523C8862AD}"/>
              </a:ext>
            </a:extLst>
          </p:cNvPr>
          <p:cNvCxnSpPr>
            <a:cxnSpLocks/>
          </p:cNvCxnSpPr>
          <p:nvPr userDrawn="1"/>
        </p:nvCxnSpPr>
        <p:spPr>
          <a:xfrm flipH="1">
            <a:off x="6373368"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5976209" cy="707886"/>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kern="120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 </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6792" y="1426463"/>
            <a:ext cx="5349240"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grpSp>
        <p:nvGrpSpPr>
          <p:cNvPr id="28" name="Group 51">
            <a:extLst>
              <a:ext uri="{FF2B5EF4-FFF2-40B4-BE49-F238E27FC236}">
                <a16:creationId xmlns:a16="http://schemas.microsoft.com/office/drawing/2014/main" id="{0DE8CD78-A93D-4AC7-8764-72D03B50D652}"/>
              </a:ext>
            </a:extLst>
          </p:cNvPr>
          <p:cNvGrpSpPr>
            <a:grpSpLocks noChangeAspect="1"/>
          </p:cNvGrpSpPr>
          <p:nvPr userDrawn="1"/>
        </p:nvGrpSpPr>
        <p:grpSpPr bwMode="auto">
          <a:xfrm>
            <a:off x="10539492" y="6305176"/>
            <a:ext cx="1149588" cy="267392"/>
            <a:chOff x="3618" y="2108"/>
            <a:chExt cx="589" cy="137"/>
          </a:xfrm>
          <a:solidFill>
            <a:schemeClr val="tx2"/>
          </a:solidFill>
        </p:grpSpPr>
        <p:sp>
          <p:nvSpPr>
            <p:cNvPr id="29" name="Freeform 52">
              <a:extLst>
                <a:ext uri="{FF2B5EF4-FFF2-40B4-BE49-F238E27FC236}">
                  <a16:creationId xmlns:a16="http://schemas.microsoft.com/office/drawing/2014/main" id="{BE50E4BD-9251-42C4-BC15-74013B34D813}"/>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 name="Freeform 53">
              <a:extLst>
                <a:ext uri="{FF2B5EF4-FFF2-40B4-BE49-F238E27FC236}">
                  <a16:creationId xmlns:a16="http://schemas.microsoft.com/office/drawing/2014/main" id="{24F41E04-9249-43FF-85D4-7677D2227489}"/>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 name="Freeform 54">
              <a:extLst>
                <a:ext uri="{FF2B5EF4-FFF2-40B4-BE49-F238E27FC236}">
                  <a16:creationId xmlns:a16="http://schemas.microsoft.com/office/drawing/2014/main" id="{66DDC8C1-6FC8-4161-82C3-17071F913A29}"/>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 name="Freeform 55">
              <a:extLst>
                <a:ext uri="{FF2B5EF4-FFF2-40B4-BE49-F238E27FC236}">
                  <a16:creationId xmlns:a16="http://schemas.microsoft.com/office/drawing/2014/main" id="{94D21E7D-696B-4F06-984A-14320C9155B7}"/>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3" name="Freeform 56">
              <a:extLst>
                <a:ext uri="{FF2B5EF4-FFF2-40B4-BE49-F238E27FC236}">
                  <a16:creationId xmlns:a16="http://schemas.microsoft.com/office/drawing/2014/main" id="{BC938D3D-F732-4FC6-B88D-34027CCB0039}"/>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4" name="Freeform 57">
              <a:extLst>
                <a:ext uri="{FF2B5EF4-FFF2-40B4-BE49-F238E27FC236}">
                  <a16:creationId xmlns:a16="http://schemas.microsoft.com/office/drawing/2014/main" id="{65B40BD8-3C31-473A-9447-E6CFCF031170}"/>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5" name="Freeform 58">
              <a:extLst>
                <a:ext uri="{FF2B5EF4-FFF2-40B4-BE49-F238E27FC236}">
                  <a16:creationId xmlns:a16="http://schemas.microsoft.com/office/drawing/2014/main" id="{0EC4BA7E-80F0-4787-928A-FA57A101E41B}"/>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6" name="Freeform 59">
              <a:extLst>
                <a:ext uri="{FF2B5EF4-FFF2-40B4-BE49-F238E27FC236}">
                  <a16:creationId xmlns:a16="http://schemas.microsoft.com/office/drawing/2014/main" id="{1D353F10-702E-4F81-AC2D-D5A1239C4851}"/>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2" name="Footer Placeholder 4">
            <a:extLst>
              <a:ext uri="{FF2B5EF4-FFF2-40B4-BE49-F238E27FC236}">
                <a16:creationId xmlns:a16="http://schemas.microsoft.com/office/drawing/2014/main" id="{E8D47ACE-B2C5-4915-B199-7E9C30BD87DD}"/>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bg1"/>
                </a:solidFill>
              </a:rPr>
              <a:t>For Internal Use Only</a:t>
            </a:r>
          </a:p>
        </p:txBody>
      </p:sp>
    </p:spTree>
    <p:extLst>
      <p:ext uri="{BB962C8B-B14F-4D97-AF65-F5344CB8AC3E}">
        <p14:creationId xmlns:p14="http://schemas.microsoft.com/office/powerpoint/2010/main" val="837268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Numbered bullets">
    <p:bg>
      <p:bgPr>
        <a:solidFill>
          <a:schemeClr val="tx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6B4653AF-6DD3-47CE-92B6-B0560F7D04D9}"/>
              </a:ext>
            </a:extLst>
          </p:cNvPr>
          <p:cNvSpPr>
            <a:spLocks noGrp="1"/>
          </p:cNvSpPr>
          <p:nvPr>
            <p:ph type="pic" sz="quarter" idx="15" hasCustomPrompt="1"/>
          </p:nvPr>
        </p:nvSpPr>
        <p:spPr>
          <a:xfrm>
            <a:off x="8128000" y="0"/>
            <a:ext cx="406400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2" name="Rectangle 1">
            <a:extLst>
              <a:ext uri="{FF2B5EF4-FFF2-40B4-BE49-F238E27FC236}">
                <a16:creationId xmlns:a16="http://schemas.microsoft.com/office/drawing/2014/main" id="{AB38D0C3-A32B-4074-9BD4-B95C01963138}"/>
              </a:ext>
            </a:extLst>
          </p:cNvPr>
          <p:cNvSpPr/>
          <p:nvPr userDrawn="1"/>
        </p:nvSpPr>
        <p:spPr>
          <a:xfrm>
            <a:off x="0" y="0"/>
            <a:ext cx="8128000" cy="6869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504000" y="5665258"/>
            <a:ext cx="7246270" cy="433790"/>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US"/>
              <a:t>Insert Reference, Source or Caption text</a:t>
            </a:r>
          </a:p>
        </p:txBody>
      </p:sp>
      <p:sp>
        <p:nvSpPr>
          <p:cNvPr id="19" name="Footer Placeholder 4">
            <a:extLst>
              <a:ext uri="{FF2B5EF4-FFF2-40B4-BE49-F238E27FC236}">
                <a16:creationId xmlns:a16="http://schemas.microsoft.com/office/drawing/2014/main" id="{102D9270-702A-48DF-8890-CC27934A2F6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1" name="Slide Number Placeholder 5">
            <a:extLst>
              <a:ext uri="{FF2B5EF4-FFF2-40B4-BE49-F238E27FC236}">
                <a16:creationId xmlns:a16="http://schemas.microsoft.com/office/drawing/2014/main" id="{1F43B717-A489-41E2-93A6-35A204CA0733}"/>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9" name="Title 1">
            <a:extLst>
              <a:ext uri="{FF2B5EF4-FFF2-40B4-BE49-F238E27FC236}">
                <a16:creationId xmlns:a16="http://schemas.microsoft.com/office/drawing/2014/main" id="{6BBD6827-614C-42E5-AB0C-CBB03453A08F}"/>
              </a:ext>
            </a:extLst>
          </p:cNvPr>
          <p:cNvSpPr>
            <a:spLocks noGrp="1"/>
          </p:cNvSpPr>
          <p:nvPr>
            <p:ph type="title" hasCustomPrompt="1"/>
          </p:nvPr>
        </p:nvSpPr>
        <p:spPr>
          <a:xfrm>
            <a:off x="504000" y="587361"/>
            <a:ext cx="724519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10" name="Content Placeholder 2">
            <a:extLst>
              <a:ext uri="{FF2B5EF4-FFF2-40B4-BE49-F238E27FC236}">
                <a16:creationId xmlns:a16="http://schemas.microsoft.com/office/drawing/2014/main" id="{D6F9BD08-D865-4502-9C7F-906139AAD7DD}"/>
              </a:ext>
            </a:extLst>
          </p:cNvPr>
          <p:cNvSpPr>
            <a:spLocks noGrp="1"/>
          </p:cNvSpPr>
          <p:nvPr>
            <p:ph idx="1"/>
          </p:nvPr>
        </p:nvSpPr>
        <p:spPr>
          <a:xfrm>
            <a:off x="504000" y="1929384"/>
            <a:ext cx="7245190" cy="3659219"/>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folders of the same names in the image library.) </a:t>
            </a:r>
            <a:r>
              <a:rPr lang="en-GB" sz="1000" b="0" kern="120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p>
        </p:txBody>
      </p:sp>
      <p:sp>
        <p:nvSpPr>
          <p:cNvPr id="22" name="Text Placeholder 7">
            <a:extLst>
              <a:ext uri="{FF2B5EF4-FFF2-40B4-BE49-F238E27FC236}">
                <a16:creationId xmlns:a16="http://schemas.microsoft.com/office/drawing/2014/main" id="{B17325C0-924A-43CB-9ADA-AD51C9BF878C}"/>
              </a:ext>
            </a:extLst>
          </p:cNvPr>
          <p:cNvSpPr>
            <a:spLocks noGrp="1"/>
          </p:cNvSpPr>
          <p:nvPr>
            <p:ph type="body" sz="quarter" idx="13" hasCustomPrompt="1"/>
          </p:nvPr>
        </p:nvSpPr>
        <p:spPr>
          <a:xfrm>
            <a:off x="504000" y="1426463"/>
            <a:ext cx="7242048"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grpSp>
        <p:nvGrpSpPr>
          <p:cNvPr id="28" name="Group 51">
            <a:extLst>
              <a:ext uri="{FF2B5EF4-FFF2-40B4-BE49-F238E27FC236}">
                <a16:creationId xmlns:a16="http://schemas.microsoft.com/office/drawing/2014/main" id="{DEDA6CDF-6C76-4D61-94E0-2430E42AB224}"/>
              </a:ext>
            </a:extLst>
          </p:cNvPr>
          <p:cNvGrpSpPr>
            <a:grpSpLocks noChangeAspect="1"/>
          </p:cNvGrpSpPr>
          <p:nvPr userDrawn="1"/>
        </p:nvGrpSpPr>
        <p:grpSpPr bwMode="auto">
          <a:xfrm>
            <a:off x="10539492" y="6305176"/>
            <a:ext cx="1149588" cy="267392"/>
            <a:chOff x="3618" y="2108"/>
            <a:chExt cx="589" cy="137"/>
          </a:xfrm>
          <a:solidFill>
            <a:schemeClr val="bg1"/>
          </a:solidFill>
        </p:grpSpPr>
        <p:sp>
          <p:nvSpPr>
            <p:cNvPr id="29" name="Freeform 52">
              <a:extLst>
                <a:ext uri="{FF2B5EF4-FFF2-40B4-BE49-F238E27FC236}">
                  <a16:creationId xmlns:a16="http://schemas.microsoft.com/office/drawing/2014/main" id="{EF599CC6-DDE2-4A9A-B95E-831D25B59CEF}"/>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 name="Freeform 53">
              <a:extLst>
                <a:ext uri="{FF2B5EF4-FFF2-40B4-BE49-F238E27FC236}">
                  <a16:creationId xmlns:a16="http://schemas.microsoft.com/office/drawing/2014/main" id="{7E58BE6C-8482-44EA-941F-F43EC824A6D5}"/>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 name="Freeform 54">
              <a:extLst>
                <a:ext uri="{FF2B5EF4-FFF2-40B4-BE49-F238E27FC236}">
                  <a16:creationId xmlns:a16="http://schemas.microsoft.com/office/drawing/2014/main" id="{F31475DF-889F-4319-AF75-5DCBEEE40A02}"/>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 name="Freeform 55">
              <a:extLst>
                <a:ext uri="{FF2B5EF4-FFF2-40B4-BE49-F238E27FC236}">
                  <a16:creationId xmlns:a16="http://schemas.microsoft.com/office/drawing/2014/main" id="{B402080B-D5E2-467D-B342-D42F2D3F184B}"/>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3" name="Freeform 56">
              <a:extLst>
                <a:ext uri="{FF2B5EF4-FFF2-40B4-BE49-F238E27FC236}">
                  <a16:creationId xmlns:a16="http://schemas.microsoft.com/office/drawing/2014/main" id="{BABD0B67-D683-4483-A763-79BA7385735D}"/>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4" name="Freeform 57">
              <a:extLst>
                <a:ext uri="{FF2B5EF4-FFF2-40B4-BE49-F238E27FC236}">
                  <a16:creationId xmlns:a16="http://schemas.microsoft.com/office/drawing/2014/main" id="{83F57F2F-6125-45C4-BBA7-6DF48CAB78F5}"/>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5" name="Freeform 58">
              <a:extLst>
                <a:ext uri="{FF2B5EF4-FFF2-40B4-BE49-F238E27FC236}">
                  <a16:creationId xmlns:a16="http://schemas.microsoft.com/office/drawing/2014/main" id="{C6031C15-E56F-43D9-8155-AD845DA35901}"/>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6" name="Freeform 59">
              <a:extLst>
                <a:ext uri="{FF2B5EF4-FFF2-40B4-BE49-F238E27FC236}">
                  <a16:creationId xmlns:a16="http://schemas.microsoft.com/office/drawing/2014/main" id="{FFDDDCBA-D429-4C87-8551-3B782FE9BF77}"/>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cxnSp>
        <p:nvCxnSpPr>
          <p:cNvPr id="24" name="Straight Connector 23">
            <a:extLst>
              <a:ext uri="{FF2B5EF4-FFF2-40B4-BE49-F238E27FC236}">
                <a16:creationId xmlns:a16="http://schemas.microsoft.com/office/drawing/2014/main" id="{1B7A6BDD-221C-483A-BD7A-3246F3F7E4D0}"/>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5" name="Footer Placeholder 4">
            <a:extLst>
              <a:ext uri="{FF2B5EF4-FFF2-40B4-BE49-F238E27FC236}">
                <a16:creationId xmlns:a16="http://schemas.microsoft.com/office/drawing/2014/main" id="{F7A8B4AB-8D91-4F7D-875F-89FFFA5288EA}"/>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accent2"/>
                </a:solidFill>
              </a:rPr>
              <a:t>For Internal Use Only</a:t>
            </a:r>
          </a:p>
        </p:txBody>
      </p:sp>
    </p:spTree>
    <p:extLst>
      <p:ext uri="{BB962C8B-B14F-4D97-AF65-F5344CB8AC3E}">
        <p14:creationId xmlns:p14="http://schemas.microsoft.com/office/powerpoint/2010/main" val="34433037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Numbered bullets - Right">
    <p:bg>
      <p:bgPr>
        <a:solidFill>
          <a:schemeClr val="tx2"/>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Lst>
          </p:cNvPr>
          <p:cNvSpPr>
            <a:spLocks noGrp="1"/>
          </p:cNvSpPr>
          <p:nvPr>
            <p:ph type="pic" sz="quarter" idx="15" hasCustomPrompt="1"/>
          </p:nvPr>
        </p:nvSpPr>
        <p:spPr>
          <a:xfrm>
            <a:off x="0" y="0"/>
            <a:ext cx="406400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2" name="Rectangle 1">
            <a:extLst>
              <a:ext uri="{FF2B5EF4-FFF2-40B4-BE49-F238E27FC236}">
                <a16:creationId xmlns:a16="http://schemas.microsoft.com/office/drawing/2014/main" id="{6E87E4C3-AAB0-4553-BF38-B9B1A156D5A7}"/>
              </a:ext>
            </a:extLst>
          </p:cNvPr>
          <p:cNvSpPr/>
          <p:nvPr userDrawn="1"/>
        </p:nvSpPr>
        <p:spPr>
          <a:xfrm>
            <a:off x="4064000" y="0"/>
            <a:ext cx="8128000" cy="6869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443890" y="5665258"/>
            <a:ext cx="7246270" cy="433790"/>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US"/>
              <a:t>Insert Reference, Source or Caption text</a:t>
            </a:r>
          </a:p>
        </p:txBody>
      </p:sp>
      <p:sp>
        <p:nvSpPr>
          <p:cNvPr id="19" name="Footer Placeholder 4">
            <a:extLst>
              <a:ext uri="{FF2B5EF4-FFF2-40B4-BE49-F238E27FC236}">
                <a16:creationId xmlns:a16="http://schemas.microsoft.com/office/drawing/2014/main" id="{102D9270-702A-48DF-8890-CC27934A2F6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1" name="Slide Number Placeholder 5">
            <a:extLst>
              <a:ext uri="{FF2B5EF4-FFF2-40B4-BE49-F238E27FC236}">
                <a16:creationId xmlns:a16="http://schemas.microsoft.com/office/drawing/2014/main" id="{1F43B717-A489-41E2-93A6-35A204CA0733}"/>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9" name="Title 1">
            <a:extLst>
              <a:ext uri="{FF2B5EF4-FFF2-40B4-BE49-F238E27FC236}">
                <a16:creationId xmlns:a16="http://schemas.microsoft.com/office/drawing/2014/main" id="{6BBD6827-614C-42E5-AB0C-CBB03453A08F}"/>
              </a:ext>
            </a:extLst>
          </p:cNvPr>
          <p:cNvSpPr>
            <a:spLocks noGrp="1"/>
          </p:cNvSpPr>
          <p:nvPr>
            <p:ph type="title" hasCustomPrompt="1"/>
          </p:nvPr>
        </p:nvSpPr>
        <p:spPr>
          <a:xfrm>
            <a:off x="4443890" y="587361"/>
            <a:ext cx="724519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10" name="Content Placeholder 2">
            <a:extLst>
              <a:ext uri="{FF2B5EF4-FFF2-40B4-BE49-F238E27FC236}">
                <a16:creationId xmlns:a16="http://schemas.microsoft.com/office/drawing/2014/main" id="{D6F9BD08-D865-4502-9C7F-906139AAD7DD}"/>
              </a:ext>
            </a:extLst>
          </p:cNvPr>
          <p:cNvSpPr>
            <a:spLocks noGrp="1"/>
          </p:cNvSpPr>
          <p:nvPr>
            <p:ph idx="1"/>
          </p:nvPr>
        </p:nvSpPr>
        <p:spPr>
          <a:xfrm>
            <a:off x="4443890" y="1929384"/>
            <a:ext cx="7245190" cy="3659219"/>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E75ED9ED-4EFF-4CB1-B976-698F971C05F5}"/>
              </a:ext>
            </a:extLst>
          </p:cNvPr>
          <p:cNvCxnSpPr>
            <a:cxnSpLocks/>
          </p:cNvCxnSpPr>
          <p:nvPr userDrawn="1"/>
        </p:nvCxnSpPr>
        <p:spPr>
          <a:xfrm flipH="1">
            <a:off x="4480560"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015663"/>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folders of the same names in the image library.) </a:t>
            </a:r>
            <a:r>
              <a:rPr lang="en-GB" sz="1000" b="0" kern="120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a:t>
            </a:r>
          </a:p>
        </p:txBody>
      </p:sp>
      <p:sp>
        <p:nvSpPr>
          <p:cNvPr id="20" name="Text Placeholder 7">
            <a:extLst>
              <a:ext uri="{FF2B5EF4-FFF2-40B4-BE49-F238E27FC236}">
                <a16:creationId xmlns:a16="http://schemas.microsoft.com/office/drawing/2014/main" id="{D868B68B-779A-4659-B2F6-AC322A22BE84}"/>
              </a:ext>
            </a:extLst>
          </p:cNvPr>
          <p:cNvSpPr>
            <a:spLocks noGrp="1"/>
          </p:cNvSpPr>
          <p:nvPr>
            <p:ph type="body" sz="quarter" idx="13" hasCustomPrompt="1"/>
          </p:nvPr>
        </p:nvSpPr>
        <p:spPr>
          <a:xfrm>
            <a:off x="4447032" y="1426463"/>
            <a:ext cx="7242048"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grpSp>
        <p:nvGrpSpPr>
          <p:cNvPr id="24" name="Group 51">
            <a:extLst>
              <a:ext uri="{FF2B5EF4-FFF2-40B4-BE49-F238E27FC236}">
                <a16:creationId xmlns:a16="http://schemas.microsoft.com/office/drawing/2014/main" id="{920A35AA-C598-46DC-B9D4-C2D4B6C17F87}"/>
              </a:ext>
            </a:extLst>
          </p:cNvPr>
          <p:cNvGrpSpPr>
            <a:grpSpLocks noChangeAspect="1"/>
          </p:cNvGrpSpPr>
          <p:nvPr userDrawn="1"/>
        </p:nvGrpSpPr>
        <p:grpSpPr bwMode="auto">
          <a:xfrm>
            <a:off x="10539492" y="6305176"/>
            <a:ext cx="1149588" cy="267392"/>
            <a:chOff x="3618" y="2108"/>
            <a:chExt cx="589" cy="137"/>
          </a:xfrm>
          <a:solidFill>
            <a:schemeClr val="tx2"/>
          </a:solidFill>
        </p:grpSpPr>
        <p:sp>
          <p:nvSpPr>
            <p:cNvPr id="25" name="Freeform 52">
              <a:extLst>
                <a:ext uri="{FF2B5EF4-FFF2-40B4-BE49-F238E27FC236}">
                  <a16:creationId xmlns:a16="http://schemas.microsoft.com/office/drawing/2014/main" id="{720228D3-0B39-4E87-86E1-F1C8F5FB867A}"/>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6" name="Freeform 53">
              <a:extLst>
                <a:ext uri="{FF2B5EF4-FFF2-40B4-BE49-F238E27FC236}">
                  <a16:creationId xmlns:a16="http://schemas.microsoft.com/office/drawing/2014/main" id="{9E2A87F6-73F7-4BF4-A7DD-FED2FA98F023}"/>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7" name="Freeform 54">
              <a:extLst>
                <a:ext uri="{FF2B5EF4-FFF2-40B4-BE49-F238E27FC236}">
                  <a16:creationId xmlns:a16="http://schemas.microsoft.com/office/drawing/2014/main" id="{E8083D16-B4CA-459F-AD47-2B6332480E44}"/>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7" name="Freeform 55">
              <a:extLst>
                <a:ext uri="{FF2B5EF4-FFF2-40B4-BE49-F238E27FC236}">
                  <a16:creationId xmlns:a16="http://schemas.microsoft.com/office/drawing/2014/main" id="{F49181CC-83A1-4F37-801B-2C814F0B178B}"/>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8" name="Freeform 56">
              <a:extLst>
                <a:ext uri="{FF2B5EF4-FFF2-40B4-BE49-F238E27FC236}">
                  <a16:creationId xmlns:a16="http://schemas.microsoft.com/office/drawing/2014/main" id="{0758F268-7C0A-4809-818B-15D76FC43E23}"/>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9" name="Freeform 57">
              <a:extLst>
                <a:ext uri="{FF2B5EF4-FFF2-40B4-BE49-F238E27FC236}">
                  <a16:creationId xmlns:a16="http://schemas.microsoft.com/office/drawing/2014/main" id="{5A90A74A-B019-4956-88D8-AF77936F5EB2}"/>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40" name="Freeform 58">
              <a:extLst>
                <a:ext uri="{FF2B5EF4-FFF2-40B4-BE49-F238E27FC236}">
                  <a16:creationId xmlns:a16="http://schemas.microsoft.com/office/drawing/2014/main" id="{753AED82-02D5-42FA-8F10-370FBA4BAE0C}"/>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41" name="Freeform 59">
              <a:extLst>
                <a:ext uri="{FF2B5EF4-FFF2-40B4-BE49-F238E27FC236}">
                  <a16:creationId xmlns:a16="http://schemas.microsoft.com/office/drawing/2014/main" id="{C99B8600-6B18-423B-87C5-29D73A159107}"/>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2" name="Footer Placeholder 4">
            <a:extLst>
              <a:ext uri="{FF2B5EF4-FFF2-40B4-BE49-F238E27FC236}">
                <a16:creationId xmlns:a16="http://schemas.microsoft.com/office/drawing/2014/main" id="{4AF34545-DB58-44C7-9553-B7448BB82109}"/>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bg1"/>
                </a:solidFill>
              </a:rPr>
              <a:t>For Internal Use Only</a:t>
            </a:r>
          </a:p>
        </p:txBody>
      </p:sp>
    </p:spTree>
    <p:extLst>
      <p:ext uri="{BB962C8B-B14F-4D97-AF65-F5344CB8AC3E}">
        <p14:creationId xmlns:p14="http://schemas.microsoft.com/office/powerpoint/2010/main" val="29464283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Content with chart ">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p:nvPr>
        </p:nvSpPr>
        <p:spPr>
          <a:xfrm>
            <a:off x="8253728" y="1929384"/>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8253728" y="3337560"/>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gn="l">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20" name="Title 1">
            <a:extLst>
              <a:ext uri="{FF2B5EF4-FFF2-40B4-BE49-F238E27FC236}">
                <a16:creationId xmlns:a16="http://schemas.microsoft.com/office/drawing/2014/main" id="{83E7B97F-A3D3-4BFF-81BD-83490749F34F}"/>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22" name="Footer Placeholder 4">
            <a:extLst>
              <a:ext uri="{FF2B5EF4-FFF2-40B4-BE49-F238E27FC236}">
                <a16:creationId xmlns:a16="http://schemas.microsoft.com/office/drawing/2014/main" id="{93E69D38-B636-4F62-A671-636F45DB230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4" name="Slide Number Placeholder 5">
            <a:extLst>
              <a:ext uri="{FF2B5EF4-FFF2-40B4-BE49-F238E27FC236}">
                <a16:creationId xmlns:a16="http://schemas.microsoft.com/office/drawing/2014/main" id="{9CED144D-3C50-4610-B4D3-822DECD4D509}"/>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EA624737-B859-4812-88F7-B8C122121CCF}"/>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D5BA3956-3E2F-4FB3-9AED-585BC2DBAFA0}"/>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504000" y="1929383"/>
            <a:ext cx="7372541" cy="4100513"/>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16637478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Content with chart on righ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p:nvPr>
        </p:nvSpPr>
        <p:spPr>
          <a:xfrm>
            <a:off x="509269" y="1929384"/>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509269" y="3337560"/>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gn="l">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20" name="Title 1">
            <a:extLst>
              <a:ext uri="{FF2B5EF4-FFF2-40B4-BE49-F238E27FC236}">
                <a16:creationId xmlns:a16="http://schemas.microsoft.com/office/drawing/2014/main" id="{83E7B97F-A3D3-4BFF-81BD-83490749F34F}"/>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22" name="Footer Placeholder 4">
            <a:extLst>
              <a:ext uri="{FF2B5EF4-FFF2-40B4-BE49-F238E27FC236}">
                <a16:creationId xmlns:a16="http://schemas.microsoft.com/office/drawing/2014/main" id="{93E69D38-B636-4F62-A671-636F45DB230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4" name="Slide Number Placeholder 5">
            <a:extLst>
              <a:ext uri="{FF2B5EF4-FFF2-40B4-BE49-F238E27FC236}">
                <a16:creationId xmlns:a16="http://schemas.microsoft.com/office/drawing/2014/main" id="{9CED144D-3C50-4610-B4D3-822DECD4D509}"/>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77F1301A-7827-4F46-AB92-C8E10783B060}"/>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9E34E36B-39E8-4334-BCB3-2378884023E9}"/>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9383"/>
            <a:ext cx="7372541" cy="4100513"/>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4853397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Content with chart o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999" y="1929384"/>
            <a:ext cx="5340539"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4099EBC5-54AC-4941-A8DF-C99C2AF77278}"/>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b="0">
                <a:latin typeface="Calibri" panose="020F0502020204030204" pitchFamily="34" charset="0"/>
                <a:cs typeface="Calibri" panose="020F0502020204030204" pitchFamily="34" charset="0"/>
              </a:defRPr>
            </a:lvl1pPr>
          </a:lstStyle>
          <a:p>
            <a:r>
              <a:rPr lang="en-US"/>
              <a:t>Insert Slide Title</a:t>
            </a:r>
          </a:p>
        </p:txBody>
      </p:sp>
      <p:sp>
        <p:nvSpPr>
          <p:cNvPr id="19" name="Footer Placeholder 4">
            <a:extLst>
              <a:ext uri="{FF2B5EF4-FFF2-40B4-BE49-F238E27FC236}">
                <a16:creationId xmlns:a16="http://schemas.microsoft.com/office/drawing/2014/main" id="{31D1A11A-B58F-4632-9C0B-11D24DA4105D}"/>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1" name="Slide Number Placeholder 5">
            <a:extLst>
              <a:ext uri="{FF2B5EF4-FFF2-40B4-BE49-F238E27FC236}">
                <a16:creationId xmlns:a16="http://schemas.microsoft.com/office/drawing/2014/main" id="{F2A29726-FF71-4099-8BCA-7A060CAC53B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8BDC936E-C64D-417D-8050-C8261C784B81}"/>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9F7F6D44-1A46-4848-A834-29BCF4897CC4}"/>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hasCustomPrompt="1"/>
          </p:nvPr>
        </p:nvSpPr>
        <p:spPr>
          <a:xfrm>
            <a:off x="6093267"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9204704"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15344020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Content with chart option on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8541" y="1929384"/>
            <a:ext cx="5340539"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4099EBC5-54AC-4941-A8DF-C99C2AF77278}"/>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b="0">
                <a:latin typeface="Calibri" panose="020F0502020204030204" pitchFamily="34" charset="0"/>
                <a:cs typeface="Calibri" panose="020F0502020204030204" pitchFamily="34" charset="0"/>
              </a:defRPr>
            </a:lvl1pPr>
          </a:lstStyle>
          <a:p>
            <a:r>
              <a:rPr lang="en-US"/>
              <a:t>Insert Slide Title</a:t>
            </a:r>
          </a:p>
        </p:txBody>
      </p:sp>
      <p:sp>
        <p:nvSpPr>
          <p:cNvPr id="19" name="Footer Placeholder 4">
            <a:extLst>
              <a:ext uri="{FF2B5EF4-FFF2-40B4-BE49-F238E27FC236}">
                <a16:creationId xmlns:a16="http://schemas.microsoft.com/office/drawing/2014/main" id="{31D1A11A-B58F-4632-9C0B-11D24DA4105D}"/>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21" name="Slide Number Placeholder 5">
            <a:extLst>
              <a:ext uri="{FF2B5EF4-FFF2-40B4-BE49-F238E27FC236}">
                <a16:creationId xmlns:a16="http://schemas.microsoft.com/office/drawing/2014/main" id="{F2A29726-FF71-4099-8BCA-7A060CAC53B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BD7D4CB-E67E-4D0F-A2B5-22C2F76A11EF}"/>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89264A5B-80D9-4F3F-9AC7-7FC20B954E32}"/>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hasCustomPrompt="1"/>
          </p:nvPr>
        </p:nvSpPr>
        <p:spPr>
          <a:xfrm>
            <a:off x="504000"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3613148"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3696265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atin typeface="Calibri" panose="020F0502020204030204" pitchFamily="34" charset="0"/>
                <a:cs typeface="Calibri" panose="020F0502020204030204" pitchFamily="34" charset="0"/>
              </a:defRPr>
            </a:lvl1pPr>
          </a:lstStyle>
          <a:p>
            <a:r>
              <a:rPr lang="en-GB"/>
              <a:t> </a:t>
            </a:r>
          </a:p>
        </p:txBody>
      </p:sp>
      <p:grpSp>
        <p:nvGrpSpPr>
          <p:cNvPr id="33" name="Group 32">
            <a:extLst>
              <a:ext uri="{FF2B5EF4-FFF2-40B4-BE49-F238E27FC236}">
                <a16:creationId xmlns:a16="http://schemas.microsoft.com/office/drawing/2014/main" id="{690F1F30-BD72-4E88-AA2F-3486C673ABD0}"/>
              </a:ext>
            </a:extLst>
          </p:cNvPr>
          <p:cNvGrpSpPr/>
          <p:nvPr/>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65" name="TextBox 64">
            <a:extLst>
              <a:ext uri="{FF2B5EF4-FFF2-40B4-BE49-F238E27FC236}">
                <a16:creationId xmlns:a16="http://schemas.microsoft.com/office/drawing/2014/main" id="{D7268066-4658-8241-AEAF-6869EFE3607D}"/>
              </a:ext>
            </a:extLst>
          </p:cNvPr>
          <p:cNvSpPr txBox="1"/>
          <p:nvPr userDrawn="1"/>
        </p:nvSpPr>
        <p:spPr>
          <a:xfrm>
            <a:off x="542341" y="6420290"/>
            <a:ext cx="451996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sz="700" dirty="0">
                <a:solidFill>
                  <a:schemeClr val="accent6"/>
                </a:solidFill>
              </a:rPr>
              <a:t>©2022 AVEVA Group plc and its subsidiaries. All rights reserved.</a:t>
            </a:r>
            <a:endParaRPr lang="en-GB" sz="700" dirty="0">
              <a:solidFill>
                <a:schemeClr val="accent6"/>
              </a:solidFill>
            </a:endParaRPr>
          </a:p>
        </p:txBody>
      </p:sp>
      <p:sp>
        <p:nvSpPr>
          <p:cNvPr id="66" name="TextBox 65">
            <a:extLst>
              <a:ext uri="{FF2B5EF4-FFF2-40B4-BE49-F238E27FC236}">
                <a16:creationId xmlns:a16="http://schemas.microsoft.com/office/drawing/2014/main" id="{FA9B24B4-97C4-FC46-AC75-CB9EACD31E1E}"/>
              </a:ext>
            </a:extLst>
          </p:cNvPr>
          <p:cNvSpPr txBox="1"/>
          <p:nvPr userDrawn="1"/>
        </p:nvSpPr>
        <p:spPr>
          <a:xfrm>
            <a:off x="174206" y="6404154"/>
            <a:ext cx="340460" cy="230832"/>
          </a:xfrm>
          <a:prstGeom prst="rect">
            <a:avLst/>
          </a:prstGeom>
          <a:noFill/>
        </p:spPr>
        <p:txBody>
          <a:bodyPr wrap="square" rtlCol="0">
            <a:spAutoFit/>
          </a:bodyPr>
          <a:lstStyle/>
          <a:p>
            <a:pPr marL="0" indent="0" algn="ctr">
              <a:buClr>
                <a:schemeClr val="bg2"/>
              </a:buClr>
              <a:buFont typeface="Arial" panose="020B0604020202020204" pitchFamily="34" charset="0"/>
              <a:buNone/>
            </a:pPr>
            <a:fld id="{57B12796-A92F-1646-B106-2CF7D67DFBA1}" type="slidenum">
              <a:rPr lang="en-US" sz="900" smtClean="0">
                <a:solidFill>
                  <a:schemeClr val="accent6"/>
                </a:solidFill>
              </a:rPr>
              <a:pPr marL="0" indent="0" algn="ctr">
                <a:buClr>
                  <a:schemeClr val="bg2"/>
                </a:buClr>
                <a:buFont typeface="Arial" panose="020B0604020202020204" pitchFamily="34" charset="0"/>
                <a:buNone/>
              </a:pPr>
              <a:t>‹#›</a:t>
            </a:fld>
            <a:endParaRPr lang="en-US" sz="900">
              <a:solidFill>
                <a:schemeClr val="accent6"/>
              </a:solidFill>
            </a:endParaRPr>
          </a:p>
        </p:txBody>
      </p:sp>
    </p:spTree>
    <p:extLst>
      <p:ext uri="{BB962C8B-B14F-4D97-AF65-F5344CB8AC3E}">
        <p14:creationId xmlns:p14="http://schemas.microsoft.com/office/powerpoint/2010/main" val="165942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Blank White Slide">
    <p:bg>
      <p:bgPr>
        <a:solidFill>
          <a:srgbClr val="FFFFFF"/>
        </a:solidFill>
        <a:effectLst/>
      </p:bgPr>
    </p:bg>
    <p:spTree>
      <p:nvGrpSpPr>
        <p:cNvPr id="1" name=""/>
        <p:cNvGrpSpPr/>
        <p:nvPr/>
      </p:nvGrpSpPr>
      <p:grpSpPr>
        <a:xfrm>
          <a:off x="0" y="0"/>
          <a:ext cx="0" cy="0"/>
          <a:chOff x="0" y="0"/>
          <a:chExt cx="0" cy="0"/>
        </a:xfrm>
      </p:grpSpPr>
      <p:sp>
        <p:nvSpPr>
          <p:cNvPr id="383" name="Slide Number"/>
          <p:cNvSpPr txBox="1">
            <a:spLocks noGrp="1"/>
          </p:cNvSpPr>
          <p:nvPr>
            <p:ph type="sldNum" sz="quarter" idx="2"/>
          </p:nvPr>
        </p:nvSpPr>
        <p:spPr>
          <a:xfrm>
            <a:off x="11822972" y="6540500"/>
            <a:ext cx="159767" cy="2032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7730547"/>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p>
            <a:endParaRPr lang="en-GB"/>
          </a:p>
        </p:txBody>
      </p:sp>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US"/>
              <a:t>©2019 AVEVA Group plc and its subsidiaries. All rights reserved.</a:t>
            </a:r>
            <a:endParaRPr lang="en-GB"/>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71123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US"/>
              <a:t>©2019 AVEVA Group plc and its subsidiaries. All rights reserved.</a:t>
            </a:r>
            <a:endParaRPr lang="en-GB"/>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86570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5FF6-C262-4F26-84C6-4A1A80FCCAE7}"/>
              </a:ext>
            </a:extLst>
          </p:cNvPr>
          <p:cNvSpPr>
            <a:spLocks noGrp="1"/>
          </p:cNvSpPr>
          <p:nvPr>
            <p:ph type="title" hasCustomPrompt="1"/>
          </p:nvPr>
        </p:nvSpPr>
        <p:spPr>
          <a:xfrm>
            <a:off x="609600" y="2752343"/>
            <a:ext cx="7031736" cy="1097280"/>
          </a:xfrm>
        </p:spPr>
        <p:txBody>
          <a:bodyPr tIns="91440" anchor="t" anchorCtr="0">
            <a:noAutofit/>
          </a:bodyPr>
          <a:lstStyle>
            <a:lvl1pPr>
              <a:defRPr sz="4400">
                <a:solidFill>
                  <a:schemeClr val="bg1"/>
                </a:solidFill>
              </a:defRPr>
            </a:lvl1pPr>
          </a:lstStyle>
          <a:p>
            <a:r>
              <a:rPr lang="en-GB"/>
              <a:t>Presentation Title</a:t>
            </a:r>
          </a:p>
        </p:txBody>
      </p:sp>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2648" y="4020694"/>
            <a:ext cx="5944153" cy="352417"/>
          </a:xfrm>
        </p:spPr>
        <p:txBody>
          <a:bodyPr>
            <a:noAutofit/>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US"/>
              <a:t>©2019 AVEVA Group plc and its subsidiaries. All rights reserved.</a:t>
            </a:r>
            <a:endParaRPr lang="en-GB"/>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grpSp>
        <p:nvGrpSpPr>
          <p:cNvPr id="40" name="Group 39">
            <a:extLst>
              <a:ext uri="{FF2B5EF4-FFF2-40B4-BE49-F238E27FC236}">
                <a16:creationId xmlns:a16="http://schemas.microsoft.com/office/drawing/2014/main" id="{D59FB222-023C-4A27-909E-85CCD23E7F63}"/>
              </a:ext>
            </a:extLst>
          </p:cNvPr>
          <p:cNvGrpSpPr/>
          <p:nvPr userDrawn="1"/>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userDrawn="1"/>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userDrawn="1"/>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userDrawn="1"/>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25818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171450" indent="0">
              <a:lnSpc>
                <a:spcPct val="90000"/>
              </a:lnSpc>
              <a:spcBef>
                <a:spcPts val="0"/>
              </a:spcBef>
              <a:spcAft>
                <a:spcPts val="600"/>
              </a:spcAft>
              <a:buNone/>
              <a:defRPr/>
            </a:lvl2pPr>
            <a:lvl3pPr marL="293688" indent="0">
              <a:buNone/>
              <a:tabLst/>
              <a:defRPr/>
            </a:lvl3pPr>
          </a:lstStyle>
          <a:p>
            <a:pPr lvl="0"/>
            <a:r>
              <a:rPr lang="en-US"/>
              <a:t>Click to edit Master text styles</a:t>
            </a:r>
          </a:p>
          <a:p>
            <a:pPr lvl="1"/>
            <a:r>
              <a:rPr lang="en-US"/>
              <a:t>Second level</a:t>
            </a:r>
          </a:p>
          <a:p>
            <a:pPr lvl="2"/>
            <a:r>
              <a:rPr lang="en-US"/>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84722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US"/>
              <a:t>©2019 AVEVA Group plc and its subsidiaries. All rights reserved.</a:t>
            </a:r>
            <a:endParaRPr lang="en-GB"/>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878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US"/>
              <a:t>©2019 AVEVA Group plc and its subsidiaries. All rights reserved.</a:t>
            </a:r>
            <a:endParaRPr lang="en-GB"/>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389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US"/>
              <a:t>©2019 AVEVA Group plc and its subsidiaries. All rights reserved.</a:t>
            </a:r>
            <a:endParaRPr lang="en-GB"/>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01320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US"/>
              <a:t>©2019 AVEVA Group plc and its subsidiaries. All rights reserved.</a:t>
            </a:r>
            <a:endParaRPr lang="en-GB"/>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9112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hasCustomPrompt="1"/>
          </p:nvPr>
        </p:nvSpPr>
        <p:spPr>
          <a:xfrm>
            <a:off x="6367274"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9107426"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US"/>
              <a:t>©2019 AVEVA Group plc and its subsidiaries. All rights reserved.</a:t>
            </a:r>
            <a:endParaRPr lang="en-GB"/>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B8D93FEA-DCA8-4ADA-AC0C-1A684A33C7A7}"/>
              </a:ext>
            </a:extLst>
          </p:cNvPr>
          <p:cNvSpPr>
            <a:spLocks noGrp="1"/>
          </p:cNvSpPr>
          <p:nvPr>
            <p:ph sz="quarter" idx="24"/>
          </p:nvPr>
        </p:nvSpPr>
        <p:spPr>
          <a:xfrm>
            <a:off x="609600" y="1920240"/>
            <a:ext cx="521208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41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cs typeface="Calibri" panose="020F0502020204030204" pitchFamily="34" charset="0"/>
              </a:defRPr>
            </a:lvl1pPr>
            <a:lvl2pPr marL="0" indent="0" algn="ctr">
              <a:lnSpc>
                <a:spcPct val="90000"/>
              </a:lnSpc>
              <a:spcBef>
                <a:spcPts val="3500"/>
              </a:spcBef>
              <a:spcAft>
                <a:spcPts val="0"/>
              </a:spcAft>
              <a:buFontTx/>
              <a:buNone/>
              <a:defRPr sz="1800">
                <a:solidFill>
                  <a:schemeClr val="bg1"/>
                </a:solidFill>
                <a:latin typeface="Calibri" panose="020F0502020204030204" pitchFamily="34" charset="0"/>
                <a:cs typeface="Calibri" panose="020F0502020204030204" pitchFamily="34" charset="0"/>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Click to edit Master text styles</a:t>
            </a:r>
          </a:p>
          <a:p>
            <a:pPr lvl="1"/>
            <a:r>
              <a:rPr lang="en-US"/>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3" name="Freeform 6">
              <a:extLst>
                <a:ext uri="{FF2B5EF4-FFF2-40B4-BE49-F238E27FC236}">
                  <a16:creationId xmlns:a16="http://schemas.microsoft.com/office/drawing/2014/main" id="{3C1046CE-F8D6-46C6-BCC0-593C7932C847}"/>
                </a:ext>
              </a:extLst>
            </p:cNvPr>
            <p:cNvSpPr>
              <a:spLocks noEditPoints="1"/>
            </p:cNvSpPr>
            <p:nvPr/>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4" name="Freeform 7">
              <a:extLst>
                <a:ext uri="{FF2B5EF4-FFF2-40B4-BE49-F238E27FC236}">
                  <a16:creationId xmlns:a16="http://schemas.microsoft.com/office/drawing/2014/main" id="{2E28D404-3216-46E4-9244-0094820F756E}"/>
                </a:ext>
              </a:extLst>
            </p:cNvPr>
            <p:cNvSpPr>
              <a:spLocks/>
            </p:cNvSpPr>
            <p:nvPr/>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5" name="Freeform 8">
              <a:extLst>
                <a:ext uri="{FF2B5EF4-FFF2-40B4-BE49-F238E27FC236}">
                  <a16:creationId xmlns:a16="http://schemas.microsoft.com/office/drawing/2014/main" id="{5C45158B-20BA-48A4-82DA-563BA44CBFBB}"/>
                </a:ext>
              </a:extLst>
            </p:cNvPr>
            <p:cNvSpPr>
              <a:spLocks noEditPoints="1"/>
            </p:cNvSpPr>
            <p:nvPr/>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6" name="Freeform 9">
              <a:extLst>
                <a:ext uri="{FF2B5EF4-FFF2-40B4-BE49-F238E27FC236}">
                  <a16:creationId xmlns:a16="http://schemas.microsoft.com/office/drawing/2014/main" id="{2FAAEA42-D27B-458D-B3FB-6D5FF8C8C8CF}"/>
                </a:ext>
              </a:extLst>
            </p:cNvPr>
            <p:cNvSpPr>
              <a:spLocks/>
            </p:cNvSpPr>
            <p:nvPr/>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7" name="Freeform 10">
              <a:extLst>
                <a:ext uri="{FF2B5EF4-FFF2-40B4-BE49-F238E27FC236}">
                  <a16:creationId xmlns:a16="http://schemas.microsoft.com/office/drawing/2014/main" id="{0A0E7B91-E440-4B18-8D03-966A228F0F95}"/>
                </a:ext>
              </a:extLst>
            </p:cNvPr>
            <p:cNvSpPr>
              <a:spLocks/>
            </p:cNvSpPr>
            <p:nvPr/>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8" name="Freeform 11">
              <a:extLst>
                <a:ext uri="{FF2B5EF4-FFF2-40B4-BE49-F238E27FC236}">
                  <a16:creationId xmlns:a16="http://schemas.microsoft.com/office/drawing/2014/main" id="{D2D49480-1518-4ED0-8163-10BFEE43748E}"/>
                </a:ext>
              </a:extLst>
            </p:cNvPr>
            <p:cNvSpPr>
              <a:spLocks/>
            </p:cNvSpPr>
            <p:nvPr/>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grpSp>
      <p:grpSp>
        <p:nvGrpSpPr>
          <p:cNvPr id="42" name="Group 41">
            <a:extLst>
              <a:ext uri="{FF2B5EF4-FFF2-40B4-BE49-F238E27FC236}">
                <a16:creationId xmlns:a16="http://schemas.microsoft.com/office/drawing/2014/main" id="{D02EB654-30CF-46A0-A9B1-A8589B7A4793}"/>
              </a:ext>
            </a:extLst>
          </p:cNvPr>
          <p:cNvGrpSpPr/>
          <p:nvPr/>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71" name="TextBox 70">
            <a:extLst>
              <a:ext uri="{FF2B5EF4-FFF2-40B4-BE49-F238E27FC236}">
                <a16:creationId xmlns:a16="http://schemas.microsoft.com/office/drawing/2014/main" id="{590AE5E9-4A97-234B-A927-41DB96ED13CD}"/>
              </a:ext>
            </a:extLst>
          </p:cNvPr>
          <p:cNvSpPr txBox="1"/>
          <p:nvPr userDrawn="1"/>
        </p:nvSpPr>
        <p:spPr>
          <a:xfrm>
            <a:off x="542341" y="6420290"/>
            <a:ext cx="451996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sz="700" dirty="0">
                <a:solidFill>
                  <a:schemeClr val="accent6"/>
                </a:solidFill>
              </a:rPr>
              <a:t>©2022 AVEVA Group plc and its subsidiaries. All rights reserved.</a:t>
            </a:r>
            <a:endParaRPr lang="en-GB" sz="700" dirty="0">
              <a:solidFill>
                <a:schemeClr val="accent6"/>
              </a:solidFill>
            </a:endParaRPr>
          </a:p>
        </p:txBody>
      </p:sp>
      <p:sp>
        <p:nvSpPr>
          <p:cNvPr id="72" name="TextBox 71">
            <a:extLst>
              <a:ext uri="{FF2B5EF4-FFF2-40B4-BE49-F238E27FC236}">
                <a16:creationId xmlns:a16="http://schemas.microsoft.com/office/drawing/2014/main" id="{E84B4263-AF1D-6F48-813C-A2D38ABB9267}"/>
              </a:ext>
            </a:extLst>
          </p:cNvPr>
          <p:cNvSpPr txBox="1"/>
          <p:nvPr userDrawn="1"/>
        </p:nvSpPr>
        <p:spPr>
          <a:xfrm>
            <a:off x="174206" y="6404154"/>
            <a:ext cx="340460" cy="230832"/>
          </a:xfrm>
          <a:prstGeom prst="rect">
            <a:avLst/>
          </a:prstGeom>
          <a:noFill/>
        </p:spPr>
        <p:txBody>
          <a:bodyPr wrap="square" rtlCol="0">
            <a:spAutoFit/>
          </a:bodyPr>
          <a:lstStyle/>
          <a:p>
            <a:pPr marL="0" indent="0" algn="ctr">
              <a:buClr>
                <a:schemeClr val="bg2"/>
              </a:buClr>
              <a:buFont typeface="Arial" panose="020B0604020202020204" pitchFamily="34" charset="0"/>
              <a:buNone/>
            </a:pPr>
            <a:fld id="{57B12796-A92F-1646-B106-2CF7D67DFBA1}" type="slidenum">
              <a:rPr lang="en-US" sz="900" smtClean="0">
                <a:solidFill>
                  <a:schemeClr val="accent6"/>
                </a:solidFill>
              </a:rPr>
              <a:pPr marL="0" indent="0" algn="ctr">
                <a:buClr>
                  <a:schemeClr val="bg2"/>
                </a:buClr>
                <a:buFont typeface="Arial" panose="020B0604020202020204" pitchFamily="34" charset="0"/>
                <a:buNone/>
              </a:pPr>
              <a:t>‹#›</a:t>
            </a:fld>
            <a:endParaRPr lang="en-US" sz="900">
              <a:solidFill>
                <a:schemeClr val="accent6"/>
              </a:solidFill>
            </a:endParaRPr>
          </a:p>
        </p:txBody>
      </p:sp>
    </p:spTree>
    <p:extLst>
      <p:ext uri="{BB962C8B-B14F-4D97-AF65-F5344CB8AC3E}">
        <p14:creationId xmlns:p14="http://schemas.microsoft.com/office/powerpoint/2010/main" val="422303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hasCustomPrompt="1"/>
          </p:nvPr>
        </p:nvSpPr>
        <p:spPr>
          <a:xfrm>
            <a:off x="60959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3361764"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US"/>
              <a:t>©2019 AVEVA Group plc and its subsidiaries. All rights reserved.</a:t>
            </a:r>
            <a:endParaRPr lang="en-GB"/>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7" name="Content Placeholder 6">
            <a:extLst>
              <a:ext uri="{FF2B5EF4-FFF2-40B4-BE49-F238E27FC236}">
                <a16:creationId xmlns:a16="http://schemas.microsoft.com/office/drawing/2014/main" id="{FB750772-9FB3-4855-A399-09FAFAFC085F}"/>
              </a:ext>
            </a:extLst>
          </p:cNvPr>
          <p:cNvSpPr>
            <a:spLocks noGrp="1"/>
          </p:cNvSpPr>
          <p:nvPr>
            <p:ph sz="quarter" idx="24"/>
          </p:nvPr>
        </p:nvSpPr>
        <p:spPr>
          <a:xfrm>
            <a:off x="6373368" y="1920875"/>
            <a:ext cx="521208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459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US"/>
              <a:t>Click to edit Master title style</a:t>
            </a:r>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US"/>
              <a:t>©2019 AVEVA Group plc and its subsidiaries. All rights reserved.</a:t>
            </a:r>
            <a:endParaRPr lang="en-GB"/>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261970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US"/>
              <a:t>©2019 AVEVA Group plc and its subsidiaries. All rights reserved.</a:t>
            </a:r>
            <a:endParaRPr lang="en-GB"/>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401411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US"/>
              <a:t>Click to edit Master title style</a:t>
            </a:r>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US"/>
              <a:t>©2019 AVEVA Group plc and its subsidiaries. All rights reserved.</a:t>
            </a:r>
            <a:endParaRPr lang="en-GB"/>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181348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US"/>
              <a:t>©2019 AVEVA Group plc and its subsidiaries. All rights reserved.</a:t>
            </a:r>
            <a:endParaRPr lang="en-GB"/>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a:p>
        </p:txBody>
      </p:sp>
      <p:grpSp>
        <p:nvGrpSpPr>
          <p:cNvPr id="16" name="Group 15">
            <a:extLst>
              <a:ext uri="{FF2B5EF4-FFF2-40B4-BE49-F238E27FC236}">
                <a16:creationId xmlns:a16="http://schemas.microsoft.com/office/drawing/2014/main" id="{74B5A678-2B3A-4668-A742-6707A608CA06}"/>
              </a:ext>
            </a:extLst>
          </p:cNvPr>
          <p:cNvGrpSpPr/>
          <p:nvPr userDrawn="1"/>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userDrawn="1"/>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userDrawn="1"/>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userDrawn="1"/>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92985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US"/>
              <a:t>©2019 AVEVA Group plc and its subsidiaries. All rights reserved.</a:t>
            </a:r>
            <a:endParaRPr lang="en-GB"/>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a:p>
        </p:txBody>
      </p:sp>
      <p:grpSp>
        <p:nvGrpSpPr>
          <p:cNvPr id="33" name="Group 32">
            <a:extLst>
              <a:ext uri="{FF2B5EF4-FFF2-40B4-BE49-F238E27FC236}">
                <a16:creationId xmlns:a16="http://schemas.microsoft.com/office/drawing/2014/main" id="{690F1F30-BD72-4E88-AA2F-3486C673ABD0}"/>
              </a:ext>
            </a:extLst>
          </p:cNvPr>
          <p:cNvGrpSpPr/>
          <p:nvPr userDrawn="1"/>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userDrawn="1"/>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userDrawn="1"/>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139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Click to edit Master text styles</a:t>
            </a:r>
          </a:p>
          <a:p>
            <a:pPr lvl="1"/>
            <a:r>
              <a:rPr lang="en-US"/>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US"/>
              <a:t>©2019 AVEVA Group plc and its subsidiaries. All rights reserved.</a:t>
            </a:r>
            <a:endParaRPr lang="en-GB"/>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52519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US"/>
              <a:t>©2019 AVEVA Group plc and its subsidiaries. All rights reserved.</a:t>
            </a:r>
            <a:endParaRPr lang="en-GB"/>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404667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A0F925-BD14-364D-90F2-D69B2C436BC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US"/>
              <a:t>©2019 AVEVA Group plc and its subsidiaries. All rights reserved.</a:t>
            </a:r>
            <a:endParaRPr lang="en-GB"/>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69712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US"/>
              <a:t>©2019 AVEVA Group plc and its subsidiaries. All rights reserved.</a:t>
            </a:r>
            <a:endParaRPr lang="en-GB"/>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95996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0AE8FD8C-4215-460A-999B-552FB066D5EC}"/>
              </a:ext>
            </a:extLst>
          </p:cNvPr>
          <p:cNvGrpSpPr>
            <a:grpSpLocks noChangeAspect="1"/>
          </p:cNvGrpSpPr>
          <p:nvPr/>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2" name="Freeform 6">
              <a:extLst>
                <a:ext uri="{FF2B5EF4-FFF2-40B4-BE49-F238E27FC236}">
                  <a16:creationId xmlns:a16="http://schemas.microsoft.com/office/drawing/2014/main" id="{396C73B0-9345-4EDB-94B1-6AA1026B27CE}"/>
                </a:ext>
              </a:extLst>
            </p:cNvPr>
            <p:cNvSpPr>
              <a:spLocks noEditPoints="1"/>
            </p:cNvSpPr>
            <p:nvPr/>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3" name="Freeform 7">
              <a:extLst>
                <a:ext uri="{FF2B5EF4-FFF2-40B4-BE49-F238E27FC236}">
                  <a16:creationId xmlns:a16="http://schemas.microsoft.com/office/drawing/2014/main" id="{4FA550DC-B86E-432B-A291-49D83FE55056}"/>
                </a:ext>
              </a:extLst>
            </p:cNvPr>
            <p:cNvSpPr>
              <a:spLocks/>
            </p:cNvSpPr>
            <p:nvPr/>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4" name="Freeform 8">
              <a:extLst>
                <a:ext uri="{FF2B5EF4-FFF2-40B4-BE49-F238E27FC236}">
                  <a16:creationId xmlns:a16="http://schemas.microsoft.com/office/drawing/2014/main" id="{460BF4E1-7DCF-4D69-9472-FB81EC6A8887}"/>
                </a:ext>
              </a:extLst>
            </p:cNvPr>
            <p:cNvSpPr>
              <a:spLocks noEditPoints="1"/>
            </p:cNvSpPr>
            <p:nvPr/>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5" name="Freeform 9">
              <a:extLst>
                <a:ext uri="{FF2B5EF4-FFF2-40B4-BE49-F238E27FC236}">
                  <a16:creationId xmlns:a16="http://schemas.microsoft.com/office/drawing/2014/main" id="{7338B91A-7618-4161-A6DE-658CFD035279}"/>
                </a:ext>
              </a:extLst>
            </p:cNvPr>
            <p:cNvSpPr>
              <a:spLocks/>
            </p:cNvSpPr>
            <p:nvPr/>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6" name="Freeform 10">
              <a:extLst>
                <a:ext uri="{FF2B5EF4-FFF2-40B4-BE49-F238E27FC236}">
                  <a16:creationId xmlns:a16="http://schemas.microsoft.com/office/drawing/2014/main" id="{D1486F2D-D4AA-4C1C-BBD2-8B3FF08BD309}"/>
                </a:ext>
              </a:extLst>
            </p:cNvPr>
            <p:cNvSpPr>
              <a:spLocks/>
            </p:cNvSpPr>
            <p:nvPr/>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7" name="Freeform 11">
              <a:extLst>
                <a:ext uri="{FF2B5EF4-FFF2-40B4-BE49-F238E27FC236}">
                  <a16:creationId xmlns:a16="http://schemas.microsoft.com/office/drawing/2014/main" id="{D7B798E7-5BDE-4817-81D3-CA68475DB2E4}"/>
                </a:ext>
              </a:extLst>
            </p:cNvPr>
            <p:cNvSpPr>
              <a:spLocks/>
            </p:cNvSpPr>
            <p:nvPr/>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grpSp>
      <p:grpSp>
        <p:nvGrpSpPr>
          <p:cNvPr id="41" name="Group 40">
            <a:extLst>
              <a:ext uri="{FF2B5EF4-FFF2-40B4-BE49-F238E27FC236}">
                <a16:creationId xmlns:a16="http://schemas.microsoft.com/office/drawing/2014/main" id="{DDC0B162-07EB-4ED4-84A2-ACF544557B9E}"/>
              </a:ext>
            </a:extLst>
          </p:cNvPr>
          <p:cNvGrpSpPr/>
          <p:nvPr/>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70" name="TextBox 69">
            <a:extLst>
              <a:ext uri="{FF2B5EF4-FFF2-40B4-BE49-F238E27FC236}">
                <a16:creationId xmlns:a16="http://schemas.microsoft.com/office/drawing/2014/main" id="{68BD90EF-4759-E449-914B-5E7793DA7261}"/>
              </a:ext>
            </a:extLst>
          </p:cNvPr>
          <p:cNvSpPr txBox="1"/>
          <p:nvPr userDrawn="1"/>
        </p:nvSpPr>
        <p:spPr>
          <a:xfrm>
            <a:off x="542341" y="6420290"/>
            <a:ext cx="451996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sz="700" dirty="0">
                <a:solidFill>
                  <a:schemeClr val="accent6"/>
                </a:solidFill>
              </a:rPr>
              <a:t>©2022 AVEVA Group plc and its subsidiaries. All rights reserved.</a:t>
            </a:r>
            <a:endParaRPr lang="en-GB" sz="700" dirty="0">
              <a:solidFill>
                <a:schemeClr val="accent6"/>
              </a:solidFill>
            </a:endParaRPr>
          </a:p>
        </p:txBody>
      </p:sp>
      <p:sp>
        <p:nvSpPr>
          <p:cNvPr id="71" name="TextBox 70">
            <a:extLst>
              <a:ext uri="{FF2B5EF4-FFF2-40B4-BE49-F238E27FC236}">
                <a16:creationId xmlns:a16="http://schemas.microsoft.com/office/drawing/2014/main" id="{43F76536-8F83-2342-BD52-BF585FE4B343}"/>
              </a:ext>
            </a:extLst>
          </p:cNvPr>
          <p:cNvSpPr txBox="1"/>
          <p:nvPr userDrawn="1"/>
        </p:nvSpPr>
        <p:spPr>
          <a:xfrm>
            <a:off x="174206" y="6404154"/>
            <a:ext cx="340460" cy="230832"/>
          </a:xfrm>
          <a:prstGeom prst="rect">
            <a:avLst/>
          </a:prstGeom>
          <a:noFill/>
        </p:spPr>
        <p:txBody>
          <a:bodyPr wrap="square" rtlCol="0">
            <a:spAutoFit/>
          </a:bodyPr>
          <a:lstStyle/>
          <a:p>
            <a:pPr marL="0" indent="0" algn="ctr">
              <a:buClr>
                <a:schemeClr val="bg2"/>
              </a:buClr>
              <a:buFont typeface="Arial" panose="020B0604020202020204" pitchFamily="34" charset="0"/>
              <a:buNone/>
            </a:pPr>
            <a:fld id="{57B12796-A92F-1646-B106-2CF7D67DFBA1}" type="slidenum">
              <a:rPr lang="en-US" sz="900" smtClean="0">
                <a:solidFill>
                  <a:schemeClr val="accent6"/>
                </a:solidFill>
              </a:rPr>
              <a:pPr marL="0" indent="0" algn="ctr">
                <a:buClr>
                  <a:schemeClr val="bg2"/>
                </a:buClr>
                <a:buFont typeface="Arial" panose="020B0604020202020204" pitchFamily="34" charset="0"/>
                <a:buNone/>
              </a:pPr>
              <a:t>‹#›</a:t>
            </a:fld>
            <a:endParaRPr lang="en-US" sz="900">
              <a:solidFill>
                <a:schemeClr val="accent6"/>
              </a:solidFill>
            </a:endParaRPr>
          </a:p>
        </p:txBody>
      </p:sp>
    </p:spTree>
    <p:extLst>
      <p:ext uri="{BB962C8B-B14F-4D97-AF65-F5344CB8AC3E}">
        <p14:creationId xmlns:p14="http://schemas.microsoft.com/office/powerpoint/2010/main" val="92941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US"/>
              <a:t>©2019 AVEVA Group plc and its subsidiaries. All rights reserved.</a:t>
            </a:r>
            <a:endParaRPr lang="en-GB"/>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40691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mn-lt"/>
                <a:cs typeface="Calibri" panose="020F0502020204030204" pitchFamily="34" charset="0"/>
              </a:rPr>
              <a:t>About AVEVA </a:t>
            </a:r>
          </a:p>
          <a:p>
            <a:pPr>
              <a:lnSpc>
                <a:spcPts val="1200"/>
              </a:lnSpc>
              <a:spcAft>
                <a:spcPts val="600"/>
              </a:spcAft>
            </a:pPr>
            <a:r>
              <a:rPr lang="en-GB" sz="1000" spc="20">
                <a:solidFill>
                  <a:schemeClr val="bg1"/>
                </a:solidFill>
                <a:latin typeface="+mn-lt"/>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mn-lt"/>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err="1">
                <a:solidFill>
                  <a:schemeClr val="bg1"/>
                </a:solidFill>
                <a:latin typeface="+mn-lt"/>
                <a:cs typeface="Calibri" panose="020F0502020204030204" pitchFamily="34" charset="0"/>
              </a:rPr>
              <a:t>aveva.com</a:t>
            </a:r>
            <a:endParaRPr lang="en-GB" sz="1000" b="0" spc="20">
              <a:solidFill>
                <a:schemeClr val="bg1"/>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US"/>
              <a:t>©2019 AVEVA Group plc and its subsidiaries. All rights reserved.</a:t>
            </a:r>
            <a:endParaRPr lang="en-GB"/>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13518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5" name="Date Placeholder 4">
            <a:extLst>
              <a:ext uri="{FF2B5EF4-FFF2-40B4-BE49-F238E27FC236}">
                <a16:creationId xmlns:a16="http://schemas.microsoft.com/office/drawing/2014/main" id="{B94C3CD1-1109-3B40-B35E-D0C509C4BA3E}"/>
              </a:ext>
            </a:extLst>
          </p:cNvPr>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388118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p>
            <a:endParaRPr lang="en-GB"/>
          </a:p>
        </p:txBody>
      </p:sp>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GB" dirty="0"/>
              <a:t>©2022 AVEVA Group plc and its subsidiaries. All rights reserved.</a:t>
            </a:r>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92761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GB" dirty="0"/>
              <a:t>©2022 AVEVA Group plc and its subsidiaries. All rights reserved.</a:t>
            </a:r>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1502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1123" y="2747266"/>
            <a:ext cx="7030213" cy="1097257"/>
          </a:xfrm>
        </p:spPr>
        <p:txBody>
          <a:bodyPr>
            <a:noAutofit/>
          </a:bodyPr>
          <a:lstStyle>
            <a:lvl1pPr marL="0" indent="0">
              <a:lnSpc>
                <a:spcPct val="80000"/>
              </a:lnSpc>
              <a:spcAft>
                <a:spcPts val="0"/>
              </a:spcAft>
              <a:buNone/>
              <a:defRPr sz="4400">
                <a:solidFill>
                  <a:schemeClr val="bg1"/>
                </a:solidFill>
                <a:latin typeface="+mj-lt"/>
                <a:cs typeface="Calibri" panose="020F0502020204030204" pitchFamily="34" charset="0"/>
              </a:defRPr>
            </a:lvl1pPr>
          </a:lstStyle>
          <a:p>
            <a:pPr lvl="0"/>
            <a:r>
              <a:rPr lang="en-GB"/>
              <a:t>Section 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GB" dirty="0"/>
              <a:t>©2022 AVEVA Group plc and its subsidiaries. All rights reserved.</a:t>
            </a:r>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grpSp>
        <p:nvGrpSpPr>
          <p:cNvPr id="40" name="Group 39">
            <a:extLst>
              <a:ext uri="{FF2B5EF4-FFF2-40B4-BE49-F238E27FC236}">
                <a16:creationId xmlns:a16="http://schemas.microsoft.com/office/drawing/2014/main" id="{D59FB222-023C-4A27-909E-85CCD23E7F63}"/>
              </a:ext>
            </a:extLst>
          </p:cNvPr>
          <p:cNvGrpSpPr/>
          <p:nvPr userDrawn="1"/>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userDrawn="1"/>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userDrawn="1"/>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userDrawn="1"/>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9" name="Text Placeholder 8">
            <a:extLst>
              <a:ext uri="{FF2B5EF4-FFF2-40B4-BE49-F238E27FC236}">
                <a16:creationId xmlns:a16="http://schemas.microsoft.com/office/drawing/2014/main" id="{6F91CB7C-EFD4-4859-82A0-A288D8A8E895}"/>
              </a:ext>
            </a:extLst>
          </p:cNvPr>
          <p:cNvSpPr>
            <a:spLocks noGrp="1"/>
          </p:cNvSpPr>
          <p:nvPr>
            <p:ph type="body" sz="quarter" idx="29" hasCustomPrompt="1"/>
          </p:nvPr>
        </p:nvSpPr>
        <p:spPr>
          <a:xfrm>
            <a:off x="609600" y="4024499"/>
            <a:ext cx="5944152" cy="360049"/>
          </a:xfrm>
        </p:spPr>
        <p:txBody>
          <a:bodyPr>
            <a:noAutofit/>
          </a:bodyPr>
          <a:lstStyle>
            <a:lvl1pPr marL="0" indent="0">
              <a:buNone/>
              <a:defRPr sz="1800">
                <a:solidFill>
                  <a:schemeClr val="bg1"/>
                </a:solidFill>
                <a:latin typeface="+mj-lt"/>
              </a:defRPr>
            </a:lvl1pPr>
            <a:lvl2pPr marL="182880" indent="0">
              <a:buNone/>
              <a:defRPr>
                <a:latin typeface="+mj-lt"/>
              </a:defRPr>
            </a:lvl2pPr>
            <a:lvl3pPr marL="365760" indent="0">
              <a:buNone/>
              <a:defRPr>
                <a:latin typeface="+mj-lt"/>
              </a:defRPr>
            </a:lvl3pPr>
            <a:lvl4pPr marL="548640" indent="0">
              <a:buNone/>
              <a:defRPr>
                <a:latin typeface="+mj-lt"/>
              </a:defRPr>
            </a:lvl4pPr>
            <a:lvl5pPr marL="731520" indent="0">
              <a:buNone/>
              <a:defRPr>
                <a:latin typeface="+mj-lt"/>
              </a:defRPr>
            </a:lvl5pPr>
          </a:lstStyle>
          <a:p>
            <a:pPr lvl="0"/>
            <a:r>
              <a:rPr lang="en-US"/>
              <a:t>Optional Subtitle</a:t>
            </a:r>
          </a:p>
        </p:txBody>
      </p:sp>
    </p:spTree>
    <p:extLst>
      <p:ext uri="{BB962C8B-B14F-4D97-AF65-F5344CB8AC3E}">
        <p14:creationId xmlns:p14="http://schemas.microsoft.com/office/powerpoint/2010/main" val="87972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171450" indent="0">
              <a:lnSpc>
                <a:spcPct val="90000"/>
              </a:lnSpc>
              <a:spcBef>
                <a:spcPts val="0"/>
              </a:spcBef>
              <a:spcAft>
                <a:spcPts val="600"/>
              </a:spcAft>
              <a:buNone/>
              <a:defRPr/>
            </a:lvl2pPr>
            <a:lvl3pPr marL="293688" indent="0">
              <a:buNone/>
              <a:tabLst/>
              <a:defRPr/>
            </a:lvl3pPr>
          </a:lstStyle>
          <a:p>
            <a:pPr lvl="0"/>
            <a:r>
              <a:rPr lang="en-US"/>
              <a:t>Click to edit Master text styles</a:t>
            </a:r>
          </a:p>
          <a:p>
            <a:pPr lvl="1"/>
            <a:r>
              <a:rPr lang="en-US"/>
              <a:t>Second level</a:t>
            </a:r>
          </a:p>
          <a:p>
            <a:pPr lvl="2"/>
            <a:r>
              <a:rPr lang="en-US"/>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4357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GB" dirty="0"/>
              <a:t>©2022 AVEVA Group plc and its subsidiaries. All rights reserved.</a:t>
            </a:r>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723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GB" dirty="0"/>
              <a:t>©2022 AVEVA Group plc and its subsidiaries. All rights reserved.</a:t>
            </a:r>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283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GB" dirty="0"/>
              <a:t>©2022 AVEVA Group plc and its subsidiaries. All rights reserved.</a:t>
            </a:r>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99106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Calibri" panose="020F0502020204030204" pitchFamily="34" charset="0"/>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Calibri" panose="020F0502020204030204" pitchFamily="34" charset="0"/>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1" name="Freeform 6">
              <a:extLst>
                <a:ext uri="{FF2B5EF4-FFF2-40B4-BE49-F238E27FC236}">
                  <a16:creationId xmlns:a16="http://schemas.microsoft.com/office/drawing/2014/main" id="{22A7D44C-C726-4110-B828-429688FC650D}"/>
                </a:ext>
              </a:extLst>
            </p:cNvPr>
            <p:cNvSpPr>
              <a:spLocks noEditPoints="1"/>
            </p:cNvSpPr>
            <p:nvPr/>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3" name="Freeform 7">
              <a:extLst>
                <a:ext uri="{FF2B5EF4-FFF2-40B4-BE49-F238E27FC236}">
                  <a16:creationId xmlns:a16="http://schemas.microsoft.com/office/drawing/2014/main" id="{C7C11F05-F5D7-4FED-8F6E-8B13EB21E401}"/>
                </a:ext>
              </a:extLst>
            </p:cNvPr>
            <p:cNvSpPr>
              <a:spLocks/>
            </p:cNvSpPr>
            <p:nvPr/>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4" name="Freeform 8">
              <a:extLst>
                <a:ext uri="{FF2B5EF4-FFF2-40B4-BE49-F238E27FC236}">
                  <a16:creationId xmlns:a16="http://schemas.microsoft.com/office/drawing/2014/main" id="{4B55EE27-3860-4009-9822-4097D4DEB483}"/>
                </a:ext>
              </a:extLst>
            </p:cNvPr>
            <p:cNvSpPr>
              <a:spLocks noEditPoints="1"/>
            </p:cNvSpPr>
            <p:nvPr/>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5" name="Freeform 9">
              <a:extLst>
                <a:ext uri="{FF2B5EF4-FFF2-40B4-BE49-F238E27FC236}">
                  <a16:creationId xmlns:a16="http://schemas.microsoft.com/office/drawing/2014/main" id="{9647647E-E072-42D0-8327-BA9998BDB61A}"/>
                </a:ext>
              </a:extLst>
            </p:cNvPr>
            <p:cNvSpPr>
              <a:spLocks/>
            </p:cNvSpPr>
            <p:nvPr/>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6" name="Freeform 10">
              <a:extLst>
                <a:ext uri="{FF2B5EF4-FFF2-40B4-BE49-F238E27FC236}">
                  <a16:creationId xmlns:a16="http://schemas.microsoft.com/office/drawing/2014/main" id="{324B6403-B8A9-40BF-AB59-E2CE8ECBDC0E}"/>
                </a:ext>
              </a:extLst>
            </p:cNvPr>
            <p:cNvSpPr>
              <a:spLocks/>
            </p:cNvSpPr>
            <p:nvPr/>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7" name="Freeform 11">
              <a:extLst>
                <a:ext uri="{FF2B5EF4-FFF2-40B4-BE49-F238E27FC236}">
                  <a16:creationId xmlns:a16="http://schemas.microsoft.com/office/drawing/2014/main" id="{2708DED0-A42D-4765-A9FE-EEA008415148}"/>
                </a:ext>
              </a:extLst>
            </p:cNvPr>
            <p:cNvSpPr>
              <a:spLocks/>
            </p:cNvSpPr>
            <p:nvPr/>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grpSp>
      <p:grpSp>
        <p:nvGrpSpPr>
          <p:cNvPr id="41" name="Group 40">
            <a:extLst>
              <a:ext uri="{FF2B5EF4-FFF2-40B4-BE49-F238E27FC236}">
                <a16:creationId xmlns:a16="http://schemas.microsoft.com/office/drawing/2014/main" id="{24D496E3-518E-4456-8B8A-B994B9612DD4}"/>
              </a:ext>
            </a:extLst>
          </p:cNvPr>
          <p:cNvGrpSpPr/>
          <p:nvPr/>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70" name="TextBox 69">
            <a:extLst>
              <a:ext uri="{FF2B5EF4-FFF2-40B4-BE49-F238E27FC236}">
                <a16:creationId xmlns:a16="http://schemas.microsoft.com/office/drawing/2014/main" id="{F9C9BBAF-CD94-F64B-A667-ECF87F8588E7}"/>
              </a:ext>
            </a:extLst>
          </p:cNvPr>
          <p:cNvSpPr txBox="1"/>
          <p:nvPr userDrawn="1"/>
        </p:nvSpPr>
        <p:spPr>
          <a:xfrm>
            <a:off x="542341" y="6420290"/>
            <a:ext cx="451996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sz="700" dirty="0">
                <a:solidFill>
                  <a:schemeClr val="accent6"/>
                </a:solidFill>
              </a:rPr>
              <a:t>©2022 AVEVA Group plc and its subsidiaries. All rights reserved.</a:t>
            </a:r>
            <a:endParaRPr lang="en-GB" sz="700" dirty="0">
              <a:solidFill>
                <a:schemeClr val="accent6"/>
              </a:solidFill>
            </a:endParaRPr>
          </a:p>
        </p:txBody>
      </p:sp>
      <p:sp>
        <p:nvSpPr>
          <p:cNvPr id="71" name="TextBox 70">
            <a:extLst>
              <a:ext uri="{FF2B5EF4-FFF2-40B4-BE49-F238E27FC236}">
                <a16:creationId xmlns:a16="http://schemas.microsoft.com/office/drawing/2014/main" id="{6EC3CDD1-2EB2-C742-A763-7113E85A4C90}"/>
              </a:ext>
            </a:extLst>
          </p:cNvPr>
          <p:cNvSpPr txBox="1"/>
          <p:nvPr userDrawn="1"/>
        </p:nvSpPr>
        <p:spPr>
          <a:xfrm>
            <a:off x="174206" y="6404154"/>
            <a:ext cx="340460" cy="230832"/>
          </a:xfrm>
          <a:prstGeom prst="rect">
            <a:avLst/>
          </a:prstGeom>
          <a:noFill/>
        </p:spPr>
        <p:txBody>
          <a:bodyPr wrap="square" rtlCol="0">
            <a:spAutoFit/>
          </a:bodyPr>
          <a:lstStyle/>
          <a:p>
            <a:pPr marL="0" indent="0" algn="ctr">
              <a:buClr>
                <a:schemeClr val="bg2"/>
              </a:buClr>
              <a:buFont typeface="Arial" panose="020B0604020202020204" pitchFamily="34" charset="0"/>
              <a:buNone/>
            </a:pPr>
            <a:fld id="{57B12796-A92F-1646-B106-2CF7D67DFBA1}" type="slidenum">
              <a:rPr lang="en-US" sz="900" smtClean="0">
                <a:solidFill>
                  <a:schemeClr val="accent6"/>
                </a:solidFill>
              </a:rPr>
              <a:pPr marL="0" indent="0" algn="ctr">
                <a:buClr>
                  <a:schemeClr val="bg2"/>
                </a:buClr>
                <a:buFont typeface="Arial" panose="020B0604020202020204" pitchFamily="34" charset="0"/>
                <a:buNone/>
              </a:pPr>
              <a:t>‹#›</a:t>
            </a:fld>
            <a:endParaRPr lang="en-US" sz="900">
              <a:solidFill>
                <a:schemeClr val="accent6"/>
              </a:solidFill>
            </a:endParaRPr>
          </a:p>
        </p:txBody>
      </p:sp>
    </p:spTree>
    <p:extLst>
      <p:ext uri="{BB962C8B-B14F-4D97-AF65-F5344CB8AC3E}">
        <p14:creationId xmlns:p14="http://schemas.microsoft.com/office/powerpoint/2010/main" val="73471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GB" dirty="0"/>
              <a:t>©2022 AVEVA Group plc and its subsidiaries. All rights reserved.</a:t>
            </a:r>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44431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p:nvPr>
        </p:nvSpPr>
        <p:spPr>
          <a:xfrm>
            <a:off x="609600" y="1920239"/>
            <a:ext cx="5212080" cy="4142231"/>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6367274" y="1920239"/>
            <a:ext cx="2468880" cy="3609405"/>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GB" dirty="0"/>
              <a:t>©2022 AVEVA Group plc and its subsidiaries. All rights reserved.</a:t>
            </a:r>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13" name="Content Placeholder 3">
            <a:extLst>
              <a:ext uri="{FF2B5EF4-FFF2-40B4-BE49-F238E27FC236}">
                <a16:creationId xmlns:a16="http://schemas.microsoft.com/office/drawing/2014/main" id="{4E7B4A80-82BB-40D8-838C-669C383B2556}"/>
              </a:ext>
            </a:extLst>
          </p:cNvPr>
          <p:cNvSpPr>
            <a:spLocks noGrp="1"/>
          </p:cNvSpPr>
          <p:nvPr>
            <p:ph sz="quarter" idx="25" hasCustomPrompt="1"/>
          </p:nvPr>
        </p:nvSpPr>
        <p:spPr>
          <a:xfrm>
            <a:off x="9113520"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Tree>
    <p:extLst>
      <p:ext uri="{BB962C8B-B14F-4D97-AF65-F5344CB8AC3E}">
        <p14:creationId xmlns:p14="http://schemas.microsoft.com/office/powerpoint/2010/main" val="184423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p:nvPr>
        </p:nvSpPr>
        <p:spPr>
          <a:xfrm>
            <a:off x="6373368" y="1920240"/>
            <a:ext cx="5209032" cy="4142232"/>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606552"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5" name="Content Placeholder 3">
            <a:extLst>
              <a:ext uri="{FF2B5EF4-FFF2-40B4-BE49-F238E27FC236}">
                <a16:creationId xmlns:a16="http://schemas.microsoft.com/office/drawing/2014/main" id="{C7EA07DA-ED1F-4164-A340-C1FECD7806B9}"/>
              </a:ext>
            </a:extLst>
          </p:cNvPr>
          <p:cNvSpPr>
            <a:spLocks noGrp="1"/>
          </p:cNvSpPr>
          <p:nvPr>
            <p:ph sz="quarter" idx="25" hasCustomPrompt="1"/>
          </p:nvPr>
        </p:nvSpPr>
        <p:spPr>
          <a:xfrm>
            <a:off x="335566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GB" dirty="0"/>
              <a:t>©2022 AVEVA Group plc and its subsidiaries. All rights reserved.</a:t>
            </a:r>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01211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US"/>
              <a:t>Click to edit Master title style</a:t>
            </a:r>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GB" dirty="0"/>
              <a:t>©2022 AVEVA Group plc and its subsidiaries. All rights reserved.</a:t>
            </a:r>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371543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GB" dirty="0"/>
              <a:t>©2022 AVEVA Group plc and its subsidiaries. All rights reserved.</a:t>
            </a:r>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94148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US"/>
              <a:t>Click to edit Master title style</a:t>
            </a:r>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GB" dirty="0"/>
              <a:t>©2022 AVEVA Group plc and its subsidiaries. All rights reserved.</a:t>
            </a:r>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8799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GB" dirty="0"/>
              <a:t>©2022 AVEVA Group plc and its subsidiaries. All rights reserved.</a:t>
            </a:r>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a:p>
        </p:txBody>
      </p:sp>
      <p:grpSp>
        <p:nvGrpSpPr>
          <p:cNvPr id="16" name="Group 15">
            <a:extLst>
              <a:ext uri="{FF2B5EF4-FFF2-40B4-BE49-F238E27FC236}">
                <a16:creationId xmlns:a16="http://schemas.microsoft.com/office/drawing/2014/main" id="{74B5A678-2B3A-4668-A742-6707A608CA06}"/>
              </a:ext>
            </a:extLst>
          </p:cNvPr>
          <p:cNvGrpSpPr/>
          <p:nvPr userDrawn="1"/>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userDrawn="1"/>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userDrawn="1"/>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userDrawn="1"/>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30619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GB" dirty="0"/>
              <a:t>©2022 AVEVA Group plc and its subsidiaries. All rights reserved.</a:t>
            </a:r>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a:p>
        </p:txBody>
      </p:sp>
      <p:grpSp>
        <p:nvGrpSpPr>
          <p:cNvPr id="33" name="Group 32">
            <a:extLst>
              <a:ext uri="{FF2B5EF4-FFF2-40B4-BE49-F238E27FC236}">
                <a16:creationId xmlns:a16="http://schemas.microsoft.com/office/drawing/2014/main" id="{690F1F30-BD72-4E88-AA2F-3486C673ABD0}"/>
              </a:ext>
            </a:extLst>
          </p:cNvPr>
          <p:cNvGrpSpPr/>
          <p:nvPr userDrawn="1"/>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userDrawn="1"/>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userDrawn="1"/>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13341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Click to edit Master text styles</a:t>
            </a:r>
          </a:p>
          <a:p>
            <a:pPr lvl="1"/>
            <a:r>
              <a:rPr lang="en-US"/>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GB" dirty="0"/>
              <a:t>©2022 AVEVA Group plc and its subsidiaries. All rights reserved.</a:t>
            </a:r>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45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GB" dirty="0"/>
              <a:t>©2022 AVEVA Group plc and its subsidiaries. All rights reserved.</a:t>
            </a:r>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46427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64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Calibri" panose="020F0502020204030204" pitchFamily="34" charset="0"/>
                <a:cs typeface="Calibri" panose="020F0502020204030204" pitchFamily="34" charset="0"/>
              </a:rPr>
              <a:t>linkedin.com/company/</a:t>
            </a:r>
            <a:r>
              <a:rPr lang="en-GB" sz="1800" b="0" err="1">
                <a:solidFill>
                  <a:schemeClr val="bg1"/>
                </a:solidFill>
                <a:latin typeface="Calibri" panose="020F0502020204030204" pitchFamily="34" charset="0"/>
                <a:cs typeface="Calibri" panose="020F0502020204030204" pitchFamily="34" charset="0"/>
              </a:rPr>
              <a:t>aveva</a:t>
            </a:r>
            <a:r>
              <a:rPr lang="en-GB" sz="1800" b="0">
                <a:solidFill>
                  <a:schemeClr val="bg1"/>
                </a:solidFill>
                <a:latin typeface="Calibri" panose="020F0502020204030204" pitchFamily="34" charset="0"/>
                <a:cs typeface="Calibri" panose="020F0502020204030204" pitchFamily="34" charset="0"/>
              </a:rPr>
              <a:t> </a:t>
            </a:r>
          </a:p>
          <a:p>
            <a:pPr>
              <a:lnSpc>
                <a:spcPct val="150000"/>
              </a:lnSpc>
            </a:pPr>
            <a:r>
              <a:rPr lang="en-GB" sz="1800" b="0" noProof="1">
                <a:solidFill>
                  <a:schemeClr val="bg1"/>
                </a:solidFill>
                <a:latin typeface="Calibri" panose="020F0502020204030204" pitchFamily="34" charset="0"/>
                <a:cs typeface="Calibri" panose="020F0502020204030204" pitchFamily="34" charset="0"/>
              </a:rPr>
              <a:t>@avevagroup</a:t>
            </a:r>
            <a:r>
              <a:rPr lang="en-GB" sz="1800" b="0">
                <a:solidFill>
                  <a:schemeClr val="bg1"/>
                </a:solidFill>
                <a:latin typeface="Calibri" panose="020F0502020204030204" pitchFamily="34" charset="0"/>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Calibri" panose="020F0502020204030204" pitchFamily="34" charset="0"/>
                <a:cs typeface="Calibri" panose="020F0502020204030204" pitchFamily="34" charset="0"/>
              </a:rPr>
              <a:t>About AVEVA </a:t>
            </a:r>
          </a:p>
          <a:p>
            <a:pPr>
              <a:lnSpc>
                <a:spcPts val="1200"/>
              </a:lnSpc>
              <a:spcAft>
                <a:spcPts val="600"/>
              </a:spcAft>
            </a:pPr>
            <a:r>
              <a:rPr lang="en-GB" sz="1000" spc="20">
                <a:solidFill>
                  <a:schemeClr val="bg1"/>
                </a:solidFill>
                <a:latin typeface="Calibri" panose="020F0502020204030204" pitchFamily="34" charset="0"/>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Calibri" panose="020F0502020204030204" pitchFamily="34" charset="0"/>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a:solidFill>
                  <a:schemeClr val="bg1"/>
                </a:solidFill>
                <a:latin typeface="Calibri" panose="020F0502020204030204" pitchFamily="34" charset="0"/>
                <a:cs typeface="Calibri" panose="020F0502020204030204" pitchFamily="34" charset="0"/>
              </a:rPr>
              <a:t>aveva.com</a:t>
            </a: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4" name="Freeform 6">
              <a:extLst>
                <a:ext uri="{FF2B5EF4-FFF2-40B4-BE49-F238E27FC236}">
                  <a16:creationId xmlns:a16="http://schemas.microsoft.com/office/drawing/2014/main" id="{2C7E5DEA-DA34-44D7-ACE9-32FBD7872A1D}"/>
                </a:ext>
              </a:extLst>
            </p:cNvPr>
            <p:cNvSpPr>
              <a:spLocks noEditPoints="1"/>
            </p:cNvSpPr>
            <p:nvPr/>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5" name="Freeform 7">
              <a:extLst>
                <a:ext uri="{FF2B5EF4-FFF2-40B4-BE49-F238E27FC236}">
                  <a16:creationId xmlns:a16="http://schemas.microsoft.com/office/drawing/2014/main" id="{14014E3B-91DD-4937-9B32-D8ADB6791DD4}"/>
                </a:ext>
              </a:extLst>
            </p:cNvPr>
            <p:cNvSpPr>
              <a:spLocks/>
            </p:cNvSpPr>
            <p:nvPr/>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6" name="Freeform 8">
              <a:extLst>
                <a:ext uri="{FF2B5EF4-FFF2-40B4-BE49-F238E27FC236}">
                  <a16:creationId xmlns:a16="http://schemas.microsoft.com/office/drawing/2014/main" id="{A7166DEF-2B9E-43F8-B349-2DE7372122F8}"/>
                </a:ext>
              </a:extLst>
            </p:cNvPr>
            <p:cNvSpPr>
              <a:spLocks noEditPoints="1"/>
            </p:cNvSpPr>
            <p:nvPr/>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7" name="Freeform 9">
              <a:extLst>
                <a:ext uri="{FF2B5EF4-FFF2-40B4-BE49-F238E27FC236}">
                  <a16:creationId xmlns:a16="http://schemas.microsoft.com/office/drawing/2014/main" id="{7868DEBD-9196-41C8-A3F4-755F985685A7}"/>
                </a:ext>
              </a:extLst>
            </p:cNvPr>
            <p:cNvSpPr>
              <a:spLocks/>
            </p:cNvSpPr>
            <p:nvPr/>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8" name="Freeform 10">
              <a:extLst>
                <a:ext uri="{FF2B5EF4-FFF2-40B4-BE49-F238E27FC236}">
                  <a16:creationId xmlns:a16="http://schemas.microsoft.com/office/drawing/2014/main" id="{93AD75E9-9DBC-4352-BE73-BA4D8CC97EF5}"/>
                </a:ext>
              </a:extLst>
            </p:cNvPr>
            <p:cNvSpPr>
              <a:spLocks/>
            </p:cNvSpPr>
            <p:nvPr/>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9" name="Freeform 11">
              <a:extLst>
                <a:ext uri="{FF2B5EF4-FFF2-40B4-BE49-F238E27FC236}">
                  <a16:creationId xmlns:a16="http://schemas.microsoft.com/office/drawing/2014/main" id="{F9683FFC-62CA-4760-BB37-64E8DEE61445}"/>
                </a:ext>
              </a:extLst>
            </p:cNvPr>
            <p:cNvSpPr>
              <a:spLocks/>
            </p:cNvSpPr>
            <p:nvPr/>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grpSp>
      <p:grpSp>
        <p:nvGrpSpPr>
          <p:cNvPr id="44" name="Group 43">
            <a:extLst>
              <a:ext uri="{FF2B5EF4-FFF2-40B4-BE49-F238E27FC236}">
                <a16:creationId xmlns:a16="http://schemas.microsoft.com/office/drawing/2014/main" id="{9CBBC1AF-E259-4897-A914-B61676147A47}"/>
              </a:ext>
            </a:extLst>
          </p:cNvPr>
          <p:cNvGrpSpPr/>
          <p:nvPr/>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73" name="TextBox 72">
            <a:extLst>
              <a:ext uri="{FF2B5EF4-FFF2-40B4-BE49-F238E27FC236}">
                <a16:creationId xmlns:a16="http://schemas.microsoft.com/office/drawing/2014/main" id="{26C61E16-92E0-6244-ABE6-B90FE5D1A7C1}"/>
              </a:ext>
            </a:extLst>
          </p:cNvPr>
          <p:cNvSpPr txBox="1"/>
          <p:nvPr userDrawn="1"/>
        </p:nvSpPr>
        <p:spPr>
          <a:xfrm>
            <a:off x="542341" y="6420290"/>
            <a:ext cx="451996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sz="700" dirty="0">
                <a:solidFill>
                  <a:schemeClr val="accent6"/>
                </a:solidFill>
              </a:rPr>
              <a:t>©2022 AVEVA Group plc and its subsidiaries. All rights reserved.</a:t>
            </a:r>
            <a:endParaRPr lang="en-GB" sz="700" dirty="0">
              <a:solidFill>
                <a:schemeClr val="accent6"/>
              </a:solidFill>
            </a:endParaRPr>
          </a:p>
        </p:txBody>
      </p:sp>
      <p:sp>
        <p:nvSpPr>
          <p:cNvPr id="74" name="TextBox 73">
            <a:extLst>
              <a:ext uri="{FF2B5EF4-FFF2-40B4-BE49-F238E27FC236}">
                <a16:creationId xmlns:a16="http://schemas.microsoft.com/office/drawing/2014/main" id="{80995433-E974-D64B-B6F7-38031BBDBC86}"/>
              </a:ext>
            </a:extLst>
          </p:cNvPr>
          <p:cNvSpPr txBox="1"/>
          <p:nvPr userDrawn="1"/>
        </p:nvSpPr>
        <p:spPr>
          <a:xfrm>
            <a:off x="174206" y="6404154"/>
            <a:ext cx="340460" cy="230832"/>
          </a:xfrm>
          <a:prstGeom prst="rect">
            <a:avLst/>
          </a:prstGeom>
          <a:noFill/>
        </p:spPr>
        <p:txBody>
          <a:bodyPr wrap="square" rtlCol="0">
            <a:spAutoFit/>
          </a:bodyPr>
          <a:lstStyle/>
          <a:p>
            <a:pPr marL="0" indent="0" algn="ctr">
              <a:buClr>
                <a:schemeClr val="bg2"/>
              </a:buClr>
              <a:buFont typeface="Arial" panose="020B0604020202020204" pitchFamily="34" charset="0"/>
              <a:buNone/>
            </a:pPr>
            <a:fld id="{57B12796-A92F-1646-B106-2CF7D67DFBA1}" type="slidenum">
              <a:rPr lang="en-US" sz="900" smtClean="0">
                <a:solidFill>
                  <a:schemeClr val="accent6"/>
                </a:solidFill>
              </a:rPr>
              <a:pPr marL="0" indent="0" algn="ctr">
                <a:buClr>
                  <a:schemeClr val="bg2"/>
                </a:buClr>
                <a:buFont typeface="Arial" panose="020B0604020202020204" pitchFamily="34" charset="0"/>
                <a:buNone/>
              </a:pPr>
              <a:t>‹#›</a:t>
            </a:fld>
            <a:endParaRPr lang="en-US" sz="900">
              <a:solidFill>
                <a:schemeClr val="accent6"/>
              </a:solidFill>
            </a:endParaRPr>
          </a:p>
        </p:txBody>
      </p:sp>
    </p:spTree>
    <p:extLst>
      <p:ext uri="{BB962C8B-B14F-4D97-AF65-F5344CB8AC3E}">
        <p14:creationId xmlns:p14="http://schemas.microsoft.com/office/powerpoint/2010/main" val="396936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A0F925-BD14-364D-90F2-D69B2C436BC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GB" dirty="0"/>
              <a:t>©2022 AVEVA Group plc and its subsidiaries. All rights reserved.</a:t>
            </a:r>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66392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GB" dirty="0"/>
              <a:t>©2022 AVEVA Group plc and its subsidiaries. All rights reserved.</a:t>
            </a:r>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80200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GB" dirty="0"/>
              <a:t>©2022 AVEVA Group plc and its subsidiaries. All rights reserved.</a:t>
            </a:r>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00017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mn-lt"/>
                <a:cs typeface="Calibri" panose="020F0502020204030204" pitchFamily="34" charset="0"/>
              </a:rPr>
              <a:t>About AVEVA </a:t>
            </a:r>
          </a:p>
          <a:p>
            <a:pPr>
              <a:lnSpc>
                <a:spcPts val="1200"/>
              </a:lnSpc>
              <a:spcAft>
                <a:spcPts val="600"/>
              </a:spcAft>
            </a:pPr>
            <a:r>
              <a:rPr lang="en-GB" sz="1000" spc="20">
                <a:solidFill>
                  <a:schemeClr val="bg1"/>
                </a:solidFill>
                <a:latin typeface="+mn-lt"/>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mn-lt"/>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err="1">
                <a:solidFill>
                  <a:schemeClr val="bg1"/>
                </a:solidFill>
                <a:latin typeface="+mn-lt"/>
                <a:cs typeface="Calibri" panose="020F0502020204030204" pitchFamily="34" charset="0"/>
              </a:rPr>
              <a:t>aveva.com</a:t>
            </a:r>
            <a:endParaRPr lang="en-GB" sz="1000" b="0" spc="20">
              <a:solidFill>
                <a:schemeClr val="bg1"/>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GB" dirty="0"/>
              <a:t>©2022 AVEVA Group plc and its subsidiaries. All rights reserved.</a:t>
            </a:r>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45735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5" name="Date Placeholder 4">
            <a:extLst>
              <a:ext uri="{FF2B5EF4-FFF2-40B4-BE49-F238E27FC236}">
                <a16:creationId xmlns:a16="http://schemas.microsoft.com/office/drawing/2014/main" id="{B94C3CD1-1109-3B40-B35E-D0C509C4BA3E}"/>
              </a:ext>
            </a:extLst>
          </p:cNvPr>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358598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8C7AF8CA-60BE-47E5-95F9-F563E02C7FD5}"/>
              </a:ext>
            </a:extLst>
          </p:cNvPr>
          <p:cNvSpPr>
            <a:spLocks noGrp="1"/>
          </p:cNvSpPr>
          <p:nvPr userDrawn="1">
            <p:ph type="body" sz="quarter" idx="16" hasCustomPrompt="1"/>
          </p:nvPr>
        </p:nvSpPr>
        <p:spPr>
          <a:xfrm>
            <a:off x="503999" y="3249448"/>
            <a:ext cx="8686800" cy="338554"/>
          </a:xfrm>
        </p:spPr>
        <p:txBody>
          <a:bodyPr>
            <a:noAutofit/>
          </a:bodyPr>
          <a:lstStyle>
            <a:lvl1pPr marL="27432" indent="0">
              <a:spcAft>
                <a:spcPts val="1000"/>
              </a:spcAft>
              <a:buNone/>
              <a:defRPr sz="2000" b="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8" name="Text Placeholder 7"/>
          <p:cNvSpPr>
            <a:spLocks noGrp="1"/>
          </p:cNvSpPr>
          <p:nvPr userDrawn="1">
            <p:ph type="body" sz="quarter" idx="12" hasCustomPrompt="1"/>
          </p:nvPr>
        </p:nvSpPr>
        <p:spPr>
          <a:xfrm>
            <a:off x="503999" y="1600200"/>
            <a:ext cx="8686800" cy="1620000"/>
          </a:xfrm>
        </p:spPr>
        <p:txBody>
          <a:bodyPr anchor="ctr">
            <a:noAutofit/>
          </a:bodyPr>
          <a:lstStyle>
            <a:lvl1pPr marL="0" indent="0">
              <a:lnSpc>
                <a:spcPct val="95000"/>
              </a:lnSpc>
              <a:spcBef>
                <a:spcPts val="0"/>
              </a:spcBef>
              <a:spcAft>
                <a:spcPts val="0"/>
              </a:spcAft>
              <a:buNone/>
              <a:defRPr sz="4800" b="0" i="0" cap="none" baseline="0">
                <a:solidFill>
                  <a:schemeClr val="bg1"/>
                </a:solidFill>
                <a:latin typeface="Calibri" panose="020F0502020204030204" pitchFamily="34" charset="0"/>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12" name="Footer Placeholder 4">
            <a:extLst>
              <a:ext uri="{FF2B5EF4-FFF2-40B4-BE49-F238E27FC236}">
                <a16:creationId xmlns:a16="http://schemas.microsoft.com/office/drawing/2014/main" id="{6B0C79E1-C58A-41A9-9177-E77F223FEEF4}"/>
              </a:ext>
            </a:extLst>
          </p:cNvPr>
          <p:cNvSpPr>
            <a:spLocks noGrp="1"/>
          </p:cNvSpPr>
          <p:nvPr userDrawn="1">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dirty="0"/>
              <a:t>©2022 AVEVA Group plc and its subsidiaries. All rights reserved.</a:t>
            </a:r>
          </a:p>
        </p:txBody>
      </p:sp>
      <p:sp>
        <p:nvSpPr>
          <p:cNvPr id="21" name="TextBox 20">
            <a:extLst>
              <a:ext uri="{FF2B5EF4-FFF2-40B4-BE49-F238E27FC236}">
                <a16:creationId xmlns:a16="http://schemas.microsoft.com/office/drawing/2014/main" id="{F49DBA70-198E-46D2-8FBD-2CC55B1994DA}"/>
              </a:ext>
            </a:extLst>
          </p:cNvPr>
          <p:cNvSpPr txBox="1"/>
          <p:nvPr userDrawn="1"/>
        </p:nvSpPr>
        <p:spPr>
          <a:xfrm>
            <a:off x="-2226092" y="5386726"/>
            <a:ext cx="1805878" cy="553998"/>
          </a:xfrm>
          <a:prstGeom prst="rect">
            <a:avLst/>
          </a:prstGeom>
          <a:solidFill>
            <a:schemeClr val="bg1">
              <a:lumMod val="95000"/>
            </a:schemeClr>
          </a:solidFill>
        </p:spPr>
        <p:txBody>
          <a:bodyPr wrap="square" rtlCol="0">
            <a:spAutoFit/>
          </a:bodyPr>
          <a:lstStyle/>
          <a:p>
            <a:pPr algn="r"/>
            <a:r>
              <a:rPr lang="en-GB" sz="1000" b="1">
                <a:solidFill>
                  <a:schemeClr val="tx1">
                    <a:lumMod val="85000"/>
                    <a:lumOff val="15000"/>
                  </a:schemeClr>
                </a:solidFill>
                <a:latin typeface="Calibri" panose="020F0502020204030204" pitchFamily="34" charset="0"/>
                <a:cs typeface="Calibri" panose="020F0502020204030204" pitchFamily="34" charset="0"/>
              </a:rPr>
              <a:t>Partner logos</a:t>
            </a:r>
          </a:p>
          <a:p>
            <a:pPr algn="r"/>
            <a:r>
              <a:rPr lang="en-GB" sz="1000" b="0">
                <a:solidFill>
                  <a:schemeClr val="tx1">
                    <a:lumMod val="85000"/>
                    <a:lumOff val="15000"/>
                  </a:schemeClr>
                </a:solidFill>
                <a:latin typeface="Calibri" panose="020F0502020204030204" pitchFamily="34" charset="0"/>
                <a:cs typeface="Calibri" panose="020F0502020204030204" pitchFamily="34" charset="0"/>
              </a:rPr>
              <a:t>The space is reserved for Partner logos if required</a:t>
            </a:r>
            <a:r>
              <a:rPr lang="en-GB" sz="1000" b="0" baseline="0">
                <a:solidFill>
                  <a:schemeClr val="tx1">
                    <a:lumMod val="85000"/>
                    <a:lumOff val="15000"/>
                  </a:schemeClr>
                </a:solidFill>
                <a:latin typeface="Calibri" panose="020F0502020204030204" pitchFamily="34" charset="0"/>
                <a:cs typeface="Calibri" panose="020F0502020204030204" pitchFamily="34" charset="0"/>
              </a:rPr>
              <a:t>.</a:t>
            </a:r>
            <a:endParaRPr lang="en-GB" sz="1000" b="0">
              <a:solidFill>
                <a:schemeClr val="tx1">
                  <a:lumMod val="85000"/>
                  <a:lumOff val="15000"/>
                </a:schemeClr>
              </a:solidFill>
              <a:latin typeface="Calibri" panose="020F0502020204030204" pitchFamily="34" charset="0"/>
              <a:cs typeface="Calibri" panose="020F0502020204030204" pitchFamily="34" charset="0"/>
            </a:endParaRPr>
          </a:p>
        </p:txBody>
      </p:sp>
      <p:sp>
        <p:nvSpPr>
          <p:cNvPr id="22" name="Left Brace 21">
            <a:extLst>
              <a:ext uri="{FF2B5EF4-FFF2-40B4-BE49-F238E27FC236}">
                <a16:creationId xmlns:a16="http://schemas.microsoft.com/office/drawing/2014/main" id="{7FFF29AD-3C2A-4F3B-B0A1-EC678F02D444}"/>
              </a:ext>
            </a:extLst>
          </p:cNvPr>
          <p:cNvSpPr/>
          <p:nvPr userDrawn="1"/>
        </p:nvSpPr>
        <p:spPr>
          <a:xfrm>
            <a:off x="-356714" y="4976853"/>
            <a:ext cx="229714" cy="15185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83FD02A-2FA4-4179-B2F6-3B2A4002C850}"/>
              </a:ext>
            </a:extLst>
          </p:cNvPr>
          <p:cNvSpPr txBox="1"/>
          <p:nvPr userDrawn="1"/>
        </p:nvSpPr>
        <p:spPr>
          <a:xfrm>
            <a:off x="0" y="6957236"/>
            <a:ext cx="12192000" cy="553998"/>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Change the Background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 of the same name in the image library.)</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cxnSp>
        <p:nvCxnSpPr>
          <p:cNvPr id="24" name="Straight Connector 23">
            <a:extLst>
              <a:ext uri="{FF2B5EF4-FFF2-40B4-BE49-F238E27FC236}">
                <a16:creationId xmlns:a16="http://schemas.microsoft.com/office/drawing/2014/main" id="{A74F4E65-A0F8-4CD4-A4DE-4414B6786ACE}"/>
              </a:ext>
            </a:extLst>
          </p:cNvPr>
          <p:cNvCxnSpPr>
            <a:cxnSpLocks/>
          </p:cNvCxnSpPr>
          <p:nvPr userDrawn="1"/>
        </p:nvCxnSpPr>
        <p:spPr>
          <a:xfrm>
            <a:off x="547539" y="1492694"/>
            <a:ext cx="1371600" cy="0"/>
          </a:xfrm>
          <a:prstGeom prst="line">
            <a:avLst/>
          </a:prstGeom>
          <a:ln w="19050">
            <a:gradFill>
              <a:gsLst>
                <a:gs pos="0">
                  <a:schemeClr val="accent5"/>
                </a:gs>
                <a:gs pos="100000">
                  <a:schemeClr val="accent3"/>
                </a:gs>
              </a:gsLst>
              <a:lin ang="0" scaled="0"/>
            </a:gradFill>
          </a:ln>
        </p:spPr>
        <p:style>
          <a:lnRef idx="1">
            <a:schemeClr val="accent4"/>
          </a:lnRef>
          <a:fillRef idx="0">
            <a:schemeClr val="accent4"/>
          </a:fillRef>
          <a:effectRef idx="0">
            <a:schemeClr val="accent4"/>
          </a:effectRef>
          <a:fontRef idx="minor">
            <a:schemeClr val="tx1"/>
          </a:fontRef>
        </p:style>
      </p:cxnSp>
      <p:sp>
        <p:nvSpPr>
          <p:cNvPr id="19" name="Text Placeholder 2">
            <a:extLst>
              <a:ext uri="{FF2B5EF4-FFF2-40B4-BE49-F238E27FC236}">
                <a16:creationId xmlns:a16="http://schemas.microsoft.com/office/drawing/2014/main" id="{7D96A70E-4684-49EE-A176-8797ABF9264F}"/>
              </a:ext>
            </a:extLst>
          </p:cNvPr>
          <p:cNvSpPr>
            <a:spLocks noGrp="1"/>
          </p:cNvSpPr>
          <p:nvPr>
            <p:ph type="body" sz="quarter" idx="19" hasCustomPrompt="1"/>
          </p:nvPr>
        </p:nvSpPr>
        <p:spPr>
          <a:xfrm>
            <a:off x="503999" y="4242981"/>
            <a:ext cx="8686800" cy="304699"/>
          </a:xfrm>
        </p:spPr>
        <p:txBody>
          <a:bodyPr>
            <a:spAutoFit/>
          </a:bodyPr>
          <a:lstStyle>
            <a:lvl1pPr marL="27432" indent="0">
              <a:spcAft>
                <a:spcPts val="1000"/>
              </a:spcAft>
              <a:buNone/>
              <a:defRPr sz="18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Presented by: First &amp; Last Name, Job Title</a:t>
            </a:r>
          </a:p>
        </p:txBody>
      </p:sp>
      <p:sp>
        <p:nvSpPr>
          <p:cNvPr id="20" name="Text Placeholder 2">
            <a:extLst>
              <a:ext uri="{FF2B5EF4-FFF2-40B4-BE49-F238E27FC236}">
                <a16:creationId xmlns:a16="http://schemas.microsoft.com/office/drawing/2014/main" id="{D0FF5AAD-6C25-46B8-B15E-B66DD37FB503}"/>
              </a:ext>
            </a:extLst>
          </p:cNvPr>
          <p:cNvSpPr>
            <a:spLocks noGrp="1"/>
          </p:cNvSpPr>
          <p:nvPr>
            <p:ph type="body" sz="quarter" idx="20" hasCustomPrompt="1"/>
          </p:nvPr>
        </p:nvSpPr>
        <p:spPr>
          <a:xfrm>
            <a:off x="503999" y="4716903"/>
            <a:ext cx="8686800" cy="304699"/>
          </a:xfrm>
        </p:spPr>
        <p:txBody>
          <a:bodyPr>
            <a:noAutofit/>
          </a:bodyPr>
          <a:lstStyle>
            <a:lvl1pPr marL="36576" indent="0">
              <a:spcAft>
                <a:spcPts val="1000"/>
              </a:spcAft>
              <a:buNone/>
              <a:defRPr sz="1200" b="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Day Month Year | Version X.X</a:t>
            </a:r>
          </a:p>
        </p:txBody>
      </p:sp>
      <p:sp>
        <p:nvSpPr>
          <p:cNvPr id="2" name="Rectangle 1">
            <a:extLst>
              <a:ext uri="{FF2B5EF4-FFF2-40B4-BE49-F238E27FC236}">
                <a16:creationId xmlns:a16="http://schemas.microsoft.com/office/drawing/2014/main" id="{CEDBD52A-FA07-4333-BDF8-9E9838C990AE}"/>
              </a:ext>
            </a:extLst>
          </p:cNvPr>
          <p:cNvSpPr>
            <a:spLocks noChangeAspect="1"/>
          </p:cNvSpPr>
          <p:nvPr userDrawn="1"/>
        </p:nvSpPr>
        <p:spPr>
          <a:xfrm>
            <a:off x="547539" y="0"/>
            <a:ext cx="1764266" cy="402336"/>
          </a:xfrm>
          <a:prstGeom prst="rect">
            <a:avLst/>
          </a:prstGeom>
          <a:solidFill>
            <a:schemeClr val="accent3"/>
          </a:solidFill>
          <a:ln>
            <a:noFill/>
          </a:ln>
        </p:spPr>
        <p:txBody>
          <a:bodyPr vert="horz" wrap="none" lIns="274320" tIns="91440" rIns="274320" bIns="91440" rtlCol="0" anchor="ctr" anchorCtr="0">
            <a:spAutoFit/>
          </a:bodyPr>
          <a:lstStyle/>
          <a:p>
            <a:pPr lvl="0" indent="0" defTabSz="914400">
              <a:lnSpc>
                <a:spcPct val="140000"/>
              </a:lnSpc>
              <a:spcBef>
                <a:spcPts val="400"/>
              </a:spcBef>
              <a:spcAft>
                <a:spcPts val="600"/>
              </a:spcAft>
              <a:buClr>
                <a:srgbClr val="F70656"/>
              </a:buClr>
              <a:buSzPct val="100000"/>
              <a:buFont typeface="Arial" panose="020B0604020202020204" pitchFamily="34" charset="0"/>
              <a:buNone/>
            </a:pPr>
            <a:r>
              <a:rPr lang="en-US" sz="1100" b="0">
                <a:solidFill>
                  <a:schemeClr val="bg1"/>
                </a:solidFill>
                <a:latin typeface="Calibri" panose="020F0502020204030204" pitchFamily="34" charset="0"/>
                <a:cs typeface="Calibri" panose="020F0502020204030204" pitchFamily="34" charset="0"/>
              </a:rPr>
              <a:t>For Internal Use Only</a:t>
            </a:r>
          </a:p>
        </p:txBody>
      </p:sp>
    </p:spTree>
    <p:extLst>
      <p:ext uri="{BB962C8B-B14F-4D97-AF65-F5344CB8AC3E}">
        <p14:creationId xmlns:p14="http://schemas.microsoft.com/office/powerpoint/2010/main" val="211002324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wrap="square" tIns="0" bIns="0"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3"/>
            <a:ext cx="11185080" cy="4171165"/>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dirty="0"/>
              <a:t>©2022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cxnSp>
        <p:nvCxnSpPr>
          <p:cNvPr id="6" name="Straight Connector 5">
            <a:extLst>
              <a:ext uri="{FF2B5EF4-FFF2-40B4-BE49-F238E27FC236}">
                <a16:creationId xmlns:a16="http://schemas.microsoft.com/office/drawing/2014/main" id="{0E60D98B-EF2F-4F66-BDC3-D6083617DF31}"/>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8" name="Text Placeholder 7">
            <a:extLst>
              <a:ext uri="{FF2B5EF4-FFF2-40B4-BE49-F238E27FC236}">
                <a16:creationId xmlns:a16="http://schemas.microsoft.com/office/drawing/2014/main" id="{2D2CB7B5-7609-4CEF-BB73-071C9A965173}"/>
              </a:ext>
            </a:extLst>
          </p:cNvPr>
          <p:cNvSpPr>
            <a:spLocks noGrp="1"/>
          </p:cNvSpPr>
          <p:nvPr>
            <p:ph type="body" sz="quarter" idx="13" hasCustomPrompt="1"/>
          </p:nvPr>
        </p:nvSpPr>
        <p:spPr>
          <a:xfrm>
            <a:off x="504000" y="1426464"/>
            <a:ext cx="11183112"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spTree>
    <p:extLst>
      <p:ext uri="{BB962C8B-B14F-4D97-AF65-F5344CB8AC3E}">
        <p14:creationId xmlns:p14="http://schemas.microsoft.com/office/powerpoint/2010/main" val="235984274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4"/>
            <a:ext cx="534924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dirty="0"/>
              <a:t>©2022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57A88F4B-DE59-4C45-B159-4F58C23B5474}"/>
              </a:ext>
            </a:extLst>
          </p:cNvPr>
          <p:cNvSpPr>
            <a:spLocks noGrp="1"/>
          </p:cNvSpPr>
          <p:nvPr>
            <p:ph sz="quarter" idx="14"/>
          </p:nvPr>
        </p:nvSpPr>
        <p:spPr>
          <a:xfrm>
            <a:off x="6336810" y="1929384"/>
            <a:ext cx="535227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DB4D8230-D18B-4218-ACED-FE3428F1220E}"/>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0" name="Straight Connector 9">
            <a:extLst>
              <a:ext uri="{FF2B5EF4-FFF2-40B4-BE49-F238E27FC236}">
                <a16:creationId xmlns:a16="http://schemas.microsoft.com/office/drawing/2014/main" id="{8907BD32-5232-413D-85F0-750F09AB8F1A}"/>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8514652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504000" y="1929384"/>
            <a:ext cx="356000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dirty="0"/>
              <a:t>©2022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57A88F4B-DE59-4C45-B159-4F58C23B5474}"/>
              </a:ext>
            </a:extLst>
          </p:cNvPr>
          <p:cNvSpPr>
            <a:spLocks noGrp="1"/>
          </p:cNvSpPr>
          <p:nvPr>
            <p:ph sz="quarter" idx="14"/>
          </p:nvPr>
        </p:nvSpPr>
        <p:spPr>
          <a:xfrm>
            <a:off x="4315460" y="1929384"/>
            <a:ext cx="356108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8" name="Content Placeholder 4">
            <a:extLst>
              <a:ext uri="{FF2B5EF4-FFF2-40B4-BE49-F238E27FC236}">
                <a16:creationId xmlns:a16="http://schemas.microsoft.com/office/drawing/2014/main" id="{3379CEFD-F123-4DF5-821E-A5EA037AF89F}"/>
              </a:ext>
            </a:extLst>
          </p:cNvPr>
          <p:cNvSpPr>
            <a:spLocks noGrp="1"/>
          </p:cNvSpPr>
          <p:nvPr>
            <p:ph sz="quarter" idx="15"/>
          </p:nvPr>
        </p:nvSpPr>
        <p:spPr>
          <a:xfrm>
            <a:off x="8128000" y="1929384"/>
            <a:ext cx="356108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a:extLst>
              <a:ext uri="{FF2B5EF4-FFF2-40B4-BE49-F238E27FC236}">
                <a16:creationId xmlns:a16="http://schemas.microsoft.com/office/drawing/2014/main" id="{1BED90E6-10F3-4F46-A80E-367509BDA8CC}"/>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5C878C1C-5F6E-4758-94DA-1C96F7F4CD90}"/>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955017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_Section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502920" y="2747610"/>
            <a:ext cx="7020750" cy="1175994"/>
          </a:xfrm>
        </p:spPr>
        <p:txBody>
          <a:bodyPr>
            <a:noAutofit/>
          </a:bodyPr>
          <a:lstStyle>
            <a:lvl1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1pPr>
            <a:lvl2pPr marL="0" indent="0">
              <a:lnSpc>
                <a:spcPct val="95000"/>
              </a:lnSpc>
              <a:spcBef>
                <a:spcPts val="0"/>
              </a:spcBef>
              <a:spcAft>
                <a:spcPts val="0"/>
              </a:spcAft>
              <a:buNone/>
              <a:defRPr sz="4200" b="0" i="0" cap="none" baseline="0">
                <a:solidFill>
                  <a:schemeClr val="bg1"/>
                </a:solidFill>
                <a:latin typeface="Calibri" panose="020F0502020204030204" pitchFamily="34" charset="0"/>
                <a:cs typeface="Calibri" panose="020F0502020204030204" pitchFamily="34" charset="0"/>
              </a:defRPr>
            </a:lvl2pPr>
          </a:lstStyle>
          <a:p>
            <a:pPr lvl="0"/>
            <a:r>
              <a:rPr lang="en-US"/>
              <a:t>Section Title</a:t>
            </a:r>
          </a:p>
        </p:txBody>
      </p:sp>
      <p:sp>
        <p:nvSpPr>
          <p:cNvPr id="15" name="Footer Placeholder 4">
            <a:extLst>
              <a:ext uri="{FF2B5EF4-FFF2-40B4-BE49-F238E27FC236}">
                <a16:creationId xmlns:a16="http://schemas.microsoft.com/office/drawing/2014/main" id="{24850F37-EFDF-458D-93CB-BE57E5D911C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dirty="0"/>
              <a:t>©2022 AVEVA Group plc and its subsidiaries. All rights reserved.</a:t>
            </a:r>
          </a:p>
        </p:txBody>
      </p:sp>
      <p:sp>
        <p:nvSpPr>
          <p:cNvPr id="17" name="Slide Number Placeholder 5">
            <a:extLst>
              <a:ext uri="{FF2B5EF4-FFF2-40B4-BE49-F238E27FC236}">
                <a16:creationId xmlns:a16="http://schemas.microsoft.com/office/drawing/2014/main" id="{EC497851-B8D9-46DC-B813-7DD2ACAD22B5}"/>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533028" y="2171224"/>
            <a:ext cx="3028188" cy="269316"/>
          </a:xfrm>
        </p:spPr>
        <p:txBody>
          <a:bodyPr anchor="b"/>
          <a:lstStyle>
            <a:lvl1pPr marL="0" indent="0">
              <a:buNone/>
              <a:defRPr sz="1600" cap="all" baseline="0">
                <a:solidFill>
                  <a:schemeClr val="bg1"/>
                </a:solidFill>
                <a:latin typeface="Calibri" panose="020F0502020204030204" pitchFamily="34" charset="0"/>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US"/>
              <a:t>Optional subtext</a:t>
            </a:r>
          </a:p>
        </p:txBody>
      </p:sp>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533028" y="4222956"/>
            <a:ext cx="5944153" cy="352417"/>
          </a:xfr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pPr lvl="0"/>
            <a:r>
              <a:rPr lang="en-US"/>
              <a:t>Optional Subhead</a:t>
            </a:r>
          </a:p>
        </p:txBody>
      </p:sp>
      <p:cxnSp>
        <p:nvCxnSpPr>
          <p:cNvPr id="19" name="Straight Connector 18">
            <a:extLst>
              <a:ext uri="{FF2B5EF4-FFF2-40B4-BE49-F238E27FC236}">
                <a16:creationId xmlns:a16="http://schemas.microsoft.com/office/drawing/2014/main" id="{4C6A95B9-B909-4AE1-9C03-BE27F7E1CD03}"/>
              </a:ext>
            </a:extLst>
          </p:cNvPr>
          <p:cNvCxnSpPr>
            <a:cxnSpLocks/>
          </p:cNvCxnSpPr>
          <p:nvPr userDrawn="1"/>
        </p:nvCxnSpPr>
        <p:spPr>
          <a:xfrm>
            <a:off x="547539" y="2605073"/>
            <a:ext cx="1371600" cy="0"/>
          </a:xfrm>
          <a:prstGeom prst="line">
            <a:avLst/>
          </a:prstGeom>
          <a:ln w="19050">
            <a:gradFill>
              <a:gsLst>
                <a:gs pos="0">
                  <a:schemeClr val="accent5"/>
                </a:gs>
                <a:gs pos="100000">
                  <a:schemeClr val="accent3"/>
                </a:gs>
              </a:gsLst>
              <a:lin ang="0" scaled="0"/>
            </a:gradFill>
          </a:ln>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6808A39A-6131-4776-AE1A-2E121323DBF2}"/>
              </a:ext>
            </a:extLst>
          </p:cNvPr>
          <p:cNvSpPr txBox="1"/>
          <p:nvPr userDrawn="1"/>
        </p:nvSpPr>
        <p:spPr>
          <a:xfrm>
            <a:off x="0" y="6957236"/>
            <a:ext cx="12192000" cy="553998"/>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Change the Background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 of the same name in the image library.)</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grpSp>
        <p:nvGrpSpPr>
          <p:cNvPr id="11" name="Group 51">
            <a:extLst>
              <a:ext uri="{FF2B5EF4-FFF2-40B4-BE49-F238E27FC236}">
                <a16:creationId xmlns:a16="http://schemas.microsoft.com/office/drawing/2014/main" id="{B01A3E34-0F52-4028-9C15-3B0F3FBA0DC9}"/>
              </a:ext>
            </a:extLst>
          </p:cNvPr>
          <p:cNvGrpSpPr>
            <a:grpSpLocks noChangeAspect="1"/>
          </p:cNvGrpSpPr>
          <p:nvPr userDrawn="1"/>
        </p:nvGrpSpPr>
        <p:grpSpPr bwMode="auto">
          <a:xfrm>
            <a:off x="10539492" y="6305176"/>
            <a:ext cx="1149588" cy="267392"/>
            <a:chOff x="3618" y="2108"/>
            <a:chExt cx="589" cy="137"/>
          </a:xfrm>
          <a:solidFill>
            <a:schemeClr val="bg1"/>
          </a:solidFill>
        </p:grpSpPr>
        <p:sp>
          <p:nvSpPr>
            <p:cNvPr id="12" name="Freeform 52">
              <a:extLst>
                <a:ext uri="{FF2B5EF4-FFF2-40B4-BE49-F238E27FC236}">
                  <a16:creationId xmlns:a16="http://schemas.microsoft.com/office/drawing/2014/main" id="{9A878493-D422-4285-9AB6-B873C55E7C2B}"/>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3" name="Freeform 53">
              <a:extLst>
                <a:ext uri="{FF2B5EF4-FFF2-40B4-BE49-F238E27FC236}">
                  <a16:creationId xmlns:a16="http://schemas.microsoft.com/office/drawing/2014/main" id="{84A7FBAD-7FA0-4E51-B3AF-A203DE5F2D9E}"/>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4" name="Freeform 54">
              <a:extLst>
                <a:ext uri="{FF2B5EF4-FFF2-40B4-BE49-F238E27FC236}">
                  <a16:creationId xmlns:a16="http://schemas.microsoft.com/office/drawing/2014/main" id="{30FA4A17-1C91-4CF3-990C-9D7510930EAD}"/>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6" name="Freeform 55">
              <a:extLst>
                <a:ext uri="{FF2B5EF4-FFF2-40B4-BE49-F238E27FC236}">
                  <a16:creationId xmlns:a16="http://schemas.microsoft.com/office/drawing/2014/main" id="{8E023D5F-5900-47D4-9DAB-ED771A8C8259}"/>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BB8192BD-3959-4D18-8EDD-6D4FB1FD2A96}"/>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0" name="Freeform 57">
              <a:extLst>
                <a:ext uri="{FF2B5EF4-FFF2-40B4-BE49-F238E27FC236}">
                  <a16:creationId xmlns:a16="http://schemas.microsoft.com/office/drawing/2014/main" id="{95C31BCD-E0DA-438C-A907-C65A0BD9B6A0}"/>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2" name="Freeform 58">
              <a:extLst>
                <a:ext uri="{FF2B5EF4-FFF2-40B4-BE49-F238E27FC236}">
                  <a16:creationId xmlns:a16="http://schemas.microsoft.com/office/drawing/2014/main" id="{623B4065-710A-4E71-BDAF-0F861BE221E0}"/>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3" name="Freeform 59">
              <a:extLst>
                <a:ext uri="{FF2B5EF4-FFF2-40B4-BE49-F238E27FC236}">
                  <a16:creationId xmlns:a16="http://schemas.microsoft.com/office/drawing/2014/main" id="{9701355B-13F1-44C6-B0EC-70A67D1E8FEA}"/>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6" name="Footer Placeholder 4">
            <a:extLst>
              <a:ext uri="{FF2B5EF4-FFF2-40B4-BE49-F238E27FC236}">
                <a16:creationId xmlns:a16="http://schemas.microsoft.com/office/drawing/2014/main" id="{DDF6A7C0-195E-43C6-9683-8A8B321C6684}"/>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bg1"/>
                </a:solidFill>
              </a:rPr>
              <a:t>For Internal Use Only</a:t>
            </a:r>
          </a:p>
        </p:txBody>
      </p:sp>
    </p:spTree>
    <p:extLst>
      <p:ext uri="{BB962C8B-B14F-4D97-AF65-F5344CB8AC3E}">
        <p14:creationId xmlns:p14="http://schemas.microsoft.com/office/powerpoint/2010/main" val="3004214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411551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Bullets option - Right">
    <p:bg>
      <p:bgPr>
        <a:solidFill>
          <a:schemeClr val="tx2"/>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Lst>
          </p:cNvPr>
          <p:cNvSpPr>
            <a:spLocks noGrp="1"/>
          </p:cNvSpPr>
          <p:nvPr>
            <p:ph type="pic" sz="quarter" idx="15" hasCustomPrompt="1"/>
          </p:nvPr>
        </p:nvSpPr>
        <p:spPr>
          <a:xfrm>
            <a:off x="1" y="0"/>
            <a:ext cx="596392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12" name="Rectangle 11">
            <a:extLst>
              <a:ext uri="{FF2B5EF4-FFF2-40B4-BE49-F238E27FC236}">
                <a16:creationId xmlns:a16="http://schemas.microsoft.com/office/drawing/2014/main" id="{34849AE9-3E87-4916-9292-110A15BFC65D}"/>
              </a:ext>
            </a:extLst>
          </p:cNvPr>
          <p:cNvSpPr/>
          <p:nvPr userDrawn="1"/>
        </p:nvSpPr>
        <p:spPr>
          <a:xfrm>
            <a:off x="5963920" y="0"/>
            <a:ext cx="62280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336792" y="587361"/>
            <a:ext cx="534924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6336792" y="1929384"/>
            <a:ext cx="534924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dirty="0"/>
              <a:t>©2022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cxnSp>
        <p:nvCxnSpPr>
          <p:cNvPr id="27" name="Straight Connector 26">
            <a:extLst>
              <a:ext uri="{FF2B5EF4-FFF2-40B4-BE49-F238E27FC236}">
                <a16:creationId xmlns:a16="http://schemas.microsoft.com/office/drawing/2014/main" id="{58F97C59-1BB4-49F4-8821-7A523C8862AD}"/>
              </a:ext>
            </a:extLst>
          </p:cNvPr>
          <p:cNvCxnSpPr>
            <a:cxnSpLocks/>
          </p:cNvCxnSpPr>
          <p:nvPr userDrawn="1"/>
        </p:nvCxnSpPr>
        <p:spPr>
          <a:xfrm flipH="1">
            <a:off x="6373368"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5976209" cy="707886"/>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kern="120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 </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6792" y="1426463"/>
            <a:ext cx="5349240"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grpSp>
        <p:nvGrpSpPr>
          <p:cNvPr id="28" name="Group 51">
            <a:extLst>
              <a:ext uri="{FF2B5EF4-FFF2-40B4-BE49-F238E27FC236}">
                <a16:creationId xmlns:a16="http://schemas.microsoft.com/office/drawing/2014/main" id="{0DE8CD78-A93D-4AC7-8764-72D03B50D652}"/>
              </a:ext>
            </a:extLst>
          </p:cNvPr>
          <p:cNvGrpSpPr>
            <a:grpSpLocks noChangeAspect="1"/>
          </p:cNvGrpSpPr>
          <p:nvPr userDrawn="1"/>
        </p:nvGrpSpPr>
        <p:grpSpPr bwMode="auto">
          <a:xfrm>
            <a:off x="10539492" y="6305176"/>
            <a:ext cx="1149588" cy="267392"/>
            <a:chOff x="3618" y="2108"/>
            <a:chExt cx="589" cy="137"/>
          </a:xfrm>
          <a:solidFill>
            <a:schemeClr val="tx2"/>
          </a:solidFill>
        </p:grpSpPr>
        <p:sp>
          <p:nvSpPr>
            <p:cNvPr id="29" name="Freeform 52">
              <a:extLst>
                <a:ext uri="{FF2B5EF4-FFF2-40B4-BE49-F238E27FC236}">
                  <a16:creationId xmlns:a16="http://schemas.microsoft.com/office/drawing/2014/main" id="{BE50E4BD-9251-42C4-BC15-74013B34D813}"/>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 name="Freeform 53">
              <a:extLst>
                <a:ext uri="{FF2B5EF4-FFF2-40B4-BE49-F238E27FC236}">
                  <a16:creationId xmlns:a16="http://schemas.microsoft.com/office/drawing/2014/main" id="{24F41E04-9249-43FF-85D4-7677D2227489}"/>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 name="Freeform 54">
              <a:extLst>
                <a:ext uri="{FF2B5EF4-FFF2-40B4-BE49-F238E27FC236}">
                  <a16:creationId xmlns:a16="http://schemas.microsoft.com/office/drawing/2014/main" id="{66DDC8C1-6FC8-4161-82C3-17071F913A29}"/>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 name="Freeform 55">
              <a:extLst>
                <a:ext uri="{FF2B5EF4-FFF2-40B4-BE49-F238E27FC236}">
                  <a16:creationId xmlns:a16="http://schemas.microsoft.com/office/drawing/2014/main" id="{94D21E7D-696B-4F06-984A-14320C9155B7}"/>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3" name="Freeform 56">
              <a:extLst>
                <a:ext uri="{FF2B5EF4-FFF2-40B4-BE49-F238E27FC236}">
                  <a16:creationId xmlns:a16="http://schemas.microsoft.com/office/drawing/2014/main" id="{BC938D3D-F732-4FC6-B88D-34027CCB0039}"/>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4" name="Freeform 57">
              <a:extLst>
                <a:ext uri="{FF2B5EF4-FFF2-40B4-BE49-F238E27FC236}">
                  <a16:creationId xmlns:a16="http://schemas.microsoft.com/office/drawing/2014/main" id="{65B40BD8-3C31-473A-9447-E6CFCF031170}"/>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5" name="Freeform 58">
              <a:extLst>
                <a:ext uri="{FF2B5EF4-FFF2-40B4-BE49-F238E27FC236}">
                  <a16:creationId xmlns:a16="http://schemas.microsoft.com/office/drawing/2014/main" id="{0EC4BA7E-80F0-4787-928A-FA57A101E41B}"/>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6" name="Freeform 59">
              <a:extLst>
                <a:ext uri="{FF2B5EF4-FFF2-40B4-BE49-F238E27FC236}">
                  <a16:creationId xmlns:a16="http://schemas.microsoft.com/office/drawing/2014/main" id="{1D353F10-702E-4F81-AC2D-D5A1239C4851}"/>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2" name="Footer Placeholder 4">
            <a:extLst>
              <a:ext uri="{FF2B5EF4-FFF2-40B4-BE49-F238E27FC236}">
                <a16:creationId xmlns:a16="http://schemas.microsoft.com/office/drawing/2014/main" id="{E8D47ACE-B2C5-4915-B199-7E9C30BD87DD}"/>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bg1"/>
                </a:solidFill>
              </a:rPr>
              <a:t>For Internal Use Only</a:t>
            </a:r>
          </a:p>
        </p:txBody>
      </p:sp>
    </p:spTree>
    <p:extLst>
      <p:ext uri="{BB962C8B-B14F-4D97-AF65-F5344CB8AC3E}">
        <p14:creationId xmlns:p14="http://schemas.microsoft.com/office/powerpoint/2010/main" val="24443664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Numbered bullets">
    <p:bg>
      <p:bgPr>
        <a:solidFill>
          <a:schemeClr val="tx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6B4653AF-6DD3-47CE-92B6-B0560F7D04D9}"/>
              </a:ext>
            </a:extLst>
          </p:cNvPr>
          <p:cNvSpPr>
            <a:spLocks noGrp="1"/>
          </p:cNvSpPr>
          <p:nvPr>
            <p:ph type="pic" sz="quarter" idx="15" hasCustomPrompt="1"/>
          </p:nvPr>
        </p:nvSpPr>
        <p:spPr>
          <a:xfrm>
            <a:off x="8128000" y="0"/>
            <a:ext cx="406400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2" name="Rectangle 1">
            <a:extLst>
              <a:ext uri="{FF2B5EF4-FFF2-40B4-BE49-F238E27FC236}">
                <a16:creationId xmlns:a16="http://schemas.microsoft.com/office/drawing/2014/main" id="{AB38D0C3-A32B-4074-9BD4-B95C01963138}"/>
              </a:ext>
            </a:extLst>
          </p:cNvPr>
          <p:cNvSpPr/>
          <p:nvPr userDrawn="1"/>
        </p:nvSpPr>
        <p:spPr>
          <a:xfrm>
            <a:off x="0" y="0"/>
            <a:ext cx="8128000" cy="6869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504000" y="5665258"/>
            <a:ext cx="7246270" cy="433790"/>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US"/>
              <a:t>Insert Reference, Source or Caption text</a:t>
            </a:r>
          </a:p>
        </p:txBody>
      </p:sp>
      <p:sp>
        <p:nvSpPr>
          <p:cNvPr id="19" name="Footer Placeholder 4">
            <a:extLst>
              <a:ext uri="{FF2B5EF4-FFF2-40B4-BE49-F238E27FC236}">
                <a16:creationId xmlns:a16="http://schemas.microsoft.com/office/drawing/2014/main" id="{102D9270-702A-48DF-8890-CC27934A2F6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dirty="0"/>
              <a:t>©2022 AVEVA Group plc and its subsidiaries. All rights reserved.</a:t>
            </a:r>
          </a:p>
        </p:txBody>
      </p:sp>
      <p:sp>
        <p:nvSpPr>
          <p:cNvPr id="21" name="Slide Number Placeholder 5">
            <a:extLst>
              <a:ext uri="{FF2B5EF4-FFF2-40B4-BE49-F238E27FC236}">
                <a16:creationId xmlns:a16="http://schemas.microsoft.com/office/drawing/2014/main" id="{1F43B717-A489-41E2-93A6-35A204CA0733}"/>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9" name="Title 1">
            <a:extLst>
              <a:ext uri="{FF2B5EF4-FFF2-40B4-BE49-F238E27FC236}">
                <a16:creationId xmlns:a16="http://schemas.microsoft.com/office/drawing/2014/main" id="{6BBD6827-614C-42E5-AB0C-CBB03453A08F}"/>
              </a:ext>
            </a:extLst>
          </p:cNvPr>
          <p:cNvSpPr>
            <a:spLocks noGrp="1"/>
          </p:cNvSpPr>
          <p:nvPr>
            <p:ph type="title" hasCustomPrompt="1"/>
          </p:nvPr>
        </p:nvSpPr>
        <p:spPr>
          <a:xfrm>
            <a:off x="504000" y="587361"/>
            <a:ext cx="724519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10" name="Content Placeholder 2">
            <a:extLst>
              <a:ext uri="{FF2B5EF4-FFF2-40B4-BE49-F238E27FC236}">
                <a16:creationId xmlns:a16="http://schemas.microsoft.com/office/drawing/2014/main" id="{D6F9BD08-D865-4502-9C7F-906139AAD7DD}"/>
              </a:ext>
            </a:extLst>
          </p:cNvPr>
          <p:cNvSpPr>
            <a:spLocks noGrp="1"/>
          </p:cNvSpPr>
          <p:nvPr>
            <p:ph idx="1"/>
          </p:nvPr>
        </p:nvSpPr>
        <p:spPr>
          <a:xfrm>
            <a:off x="504000" y="1929384"/>
            <a:ext cx="7245190" cy="3659219"/>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folders of the same names in the image library.) </a:t>
            </a:r>
            <a:r>
              <a:rPr lang="en-GB" sz="1000" b="0" kern="120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p>
        </p:txBody>
      </p:sp>
      <p:sp>
        <p:nvSpPr>
          <p:cNvPr id="22" name="Text Placeholder 7">
            <a:extLst>
              <a:ext uri="{FF2B5EF4-FFF2-40B4-BE49-F238E27FC236}">
                <a16:creationId xmlns:a16="http://schemas.microsoft.com/office/drawing/2014/main" id="{B17325C0-924A-43CB-9ADA-AD51C9BF878C}"/>
              </a:ext>
            </a:extLst>
          </p:cNvPr>
          <p:cNvSpPr>
            <a:spLocks noGrp="1"/>
          </p:cNvSpPr>
          <p:nvPr>
            <p:ph type="body" sz="quarter" idx="13" hasCustomPrompt="1"/>
          </p:nvPr>
        </p:nvSpPr>
        <p:spPr>
          <a:xfrm>
            <a:off x="504000" y="1426463"/>
            <a:ext cx="7242048"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grpSp>
        <p:nvGrpSpPr>
          <p:cNvPr id="28" name="Group 51">
            <a:extLst>
              <a:ext uri="{FF2B5EF4-FFF2-40B4-BE49-F238E27FC236}">
                <a16:creationId xmlns:a16="http://schemas.microsoft.com/office/drawing/2014/main" id="{DEDA6CDF-6C76-4D61-94E0-2430E42AB224}"/>
              </a:ext>
            </a:extLst>
          </p:cNvPr>
          <p:cNvGrpSpPr>
            <a:grpSpLocks noChangeAspect="1"/>
          </p:cNvGrpSpPr>
          <p:nvPr userDrawn="1"/>
        </p:nvGrpSpPr>
        <p:grpSpPr bwMode="auto">
          <a:xfrm>
            <a:off x="10539492" y="6305176"/>
            <a:ext cx="1149588" cy="267392"/>
            <a:chOff x="3618" y="2108"/>
            <a:chExt cx="589" cy="137"/>
          </a:xfrm>
          <a:solidFill>
            <a:schemeClr val="bg1"/>
          </a:solidFill>
        </p:grpSpPr>
        <p:sp>
          <p:nvSpPr>
            <p:cNvPr id="29" name="Freeform 52">
              <a:extLst>
                <a:ext uri="{FF2B5EF4-FFF2-40B4-BE49-F238E27FC236}">
                  <a16:creationId xmlns:a16="http://schemas.microsoft.com/office/drawing/2014/main" id="{EF599CC6-DDE2-4A9A-B95E-831D25B59CEF}"/>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 name="Freeform 53">
              <a:extLst>
                <a:ext uri="{FF2B5EF4-FFF2-40B4-BE49-F238E27FC236}">
                  <a16:creationId xmlns:a16="http://schemas.microsoft.com/office/drawing/2014/main" id="{7E58BE6C-8482-44EA-941F-F43EC824A6D5}"/>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 name="Freeform 54">
              <a:extLst>
                <a:ext uri="{FF2B5EF4-FFF2-40B4-BE49-F238E27FC236}">
                  <a16:creationId xmlns:a16="http://schemas.microsoft.com/office/drawing/2014/main" id="{F31475DF-889F-4319-AF75-5DCBEEE40A02}"/>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 name="Freeform 55">
              <a:extLst>
                <a:ext uri="{FF2B5EF4-FFF2-40B4-BE49-F238E27FC236}">
                  <a16:creationId xmlns:a16="http://schemas.microsoft.com/office/drawing/2014/main" id="{B402080B-D5E2-467D-B342-D42F2D3F184B}"/>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3" name="Freeform 56">
              <a:extLst>
                <a:ext uri="{FF2B5EF4-FFF2-40B4-BE49-F238E27FC236}">
                  <a16:creationId xmlns:a16="http://schemas.microsoft.com/office/drawing/2014/main" id="{BABD0B67-D683-4483-A763-79BA7385735D}"/>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4" name="Freeform 57">
              <a:extLst>
                <a:ext uri="{FF2B5EF4-FFF2-40B4-BE49-F238E27FC236}">
                  <a16:creationId xmlns:a16="http://schemas.microsoft.com/office/drawing/2014/main" id="{83F57F2F-6125-45C4-BBA7-6DF48CAB78F5}"/>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5" name="Freeform 58">
              <a:extLst>
                <a:ext uri="{FF2B5EF4-FFF2-40B4-BE49-F238E27FC236}">
                  <a16:creationId xmlns:a16="http://schemas.microsoft.com/office/drawing/2014/main" id="{C6031C15-E56F-43D9-8155-AD845DA35901}"/>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6" name="Freeform 59">
              <a:extLst>
                <a:ext uri="{FF2B5EF4-FFF2-40B4-BE49-F238E27FC236}">
                  <a16:creationId xmlns:a16="http://schemas.microsoft.com/office/drawing/2014/main" id="{FFDDDCBA-D429-4C87-8551-3B782FE9BF77}"/>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cxnSp>
        <p:nvCxnSpPr>
          <p:cNvPr id="24" name="Straight Connector 23">
            <a:extLst>
              <a:ext uri="{FF2B5EF4-FFF2-40B4-BE49-F238E27FC236}">
                <a16:creationId xmlns:a16="http://schemas.microsoft.com/office/drawing/2014/main" id="{1B7A6BDD-221C-483A-BD7A-3246F3F7E4D0}"/>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5" name="Footer Placeholder 4">
            <a:extLst>
              <a:ext uri="{FF2B5EF4-FFF2-40B4-BE49-F238E27FC236}">
                <a16:creationId xmlns:a16="http://schemas.microsoft.com/office/drawing/2014/main" id="{F7A8B4AB-8D91-4F7D-875F-89FFFA5288EA}"/>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accent2"/>
                </a:solidFill>
              </a:rPr>
              <a:t>For Internal Use Only</a:t>
            </a:r>
          </a:p>
        </p:txBody>
      </p:sp>
    </p:spTree>
    <p:extLst>
      <p:ext uri="{BB962C8B-B14F-4D97-AF65-F5344CB8AC3E}">
        <p14:creationId xmlns:p14="http://schemas.microsoft.com/office/powerpoint/2010/main" val="27983485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Numbered bullets - Right">
    <p:bg>
      <p:bgPr>
        <a:solidFill>
          <a:schemeClr val="tx2"/>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Lst>
          </p:cNvPr>
          <p:cNvSpPr>
            <a:spLocks noGrp="1"/>
          </p:cNvSpPr>
          <p:nvPr>
            <p:ph type="pic" sz="quarter" idx="15" hasCustomPrompt="1"/>
          </p:nvPr>
        </p:nvSpPr>
        <p:spPr>
          <a:xfrm>
            <a:off x="0" y="0"/>
            <a:ext cx="406400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2" name="Rectangle 1">
            <a:extLst>
              <a:ext uri="{FF2B5EF4-FFF2-40B4-BE49-F238E27FC236}">
                <a16:creationId xmlns:a16="http://schemas.microsoft.com/office/drawing/2014/main" id="{6E87E4C3-AAB0-4553-BF38-B9B1A156D5A7}"/>
              </a:ext>
            </a:extLst>
          </p:cNvPr>
          <p:cNvSpPr/>
          <p:nvPr userDrawn="1"/>
        </p:nvSpPr>
        <p:spPr>
          <a:xfrm>
            <a:off x="4064000" y="0"/>
            <a:ext cx="8128000" cy="6869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443890" y="5665258"/>
            <a:ext cx="7246270" cy="433790"/>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US"/>
              <a:t>Insert Reference, Source or Caption text</a:t>
            </a:r>
          </a:p>
        </p:txBody>
      </p:sp>
      <p:sp>
        <p:nvSpPr>
          <p:cNvPr id="19" name="Footer Placeholder 4">
            <a:extLst>
              <a:ext uri="{FF2B5EF4-FFF2-40B4-BE49-F238E27FC236}">
                <a16:creationId xmlns:a16="http://schemas.microsoft.com/office/drawing/2014/main" id="{102D9270-702A-48DF-8890-CC27934A2F6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GB" dirty="0"/>
              <a:t>©2022 AVEVA Group plc and its subsidiaries. All rights reserved.</a:t>
            </a:r>
          </a:p>
        </p:txBody>
      </p:sp>
      <p:sp>
        <p:nvSpPr>
          <p:cNvPr id="21" name="Slide Number Placeholder 5">
            <a:extLst>
              <a:ext uri="{FF2B5EF4-FFF2-40B4-BE49-F238E27FC236}">
                <a16:creationId xmlns:a16="http://schemas.microsoft.com/office/drawing/2014/main" id="{1F43B717-A489-41E2-93A6-35A204CA0733}"/>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9" name="Title 1">
            <a:extLst>
              <a:ext uri="{FF2B5EF4-FFF2-40B4-BE49-F238E27FC236}">
                <a16:creationId xmlns:a16="http://schemas.microsoft.com/office/drawing/2014/main" id="{6BBD6827-614C-42E5-AB0C-CBB03453A08F}"/>
              </a:ext>
            </a:extLst>
          </p:cNvPr>
          <p:cNvSpPr>
            <a:spLocks noGrp="1"/>
          </p:cNvSpPr>
          <p:nvPr>
            <p:ph type="title" hasCustomPrompt="1"/>
          </p:nvPr>
        </p:nvSpPr>
        <p:spPr>
          <a:xfrm>
            <a:off x="4443890" y="587361"/>
            <a:ext cx="724519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10" name="Content Placeholder 2">
            <a:extLst>
              <a:ext uri="{FF2B5EF4-FFF2-40B4-BE49-F238E27FC236}">
                <a16:creationId xmlns:a16="http://schemas.microsoft.com/office/drawing/2014/main" id="{D6F9BD08-D865-4502-9C7F-906139AAD7DD}"/>
              </a:ext>
            </a:extLst>
          </p:cNvPr>
          <p:cNvSpPr>
            <a:spLocks noGrp="1"/>
          </p:cNvSpPr>
          <p:nvPr>
            <p:ph idx="1"/>
          </p:nvPr>
        </p:nvSpPr>
        <p:spPr>
          <a:xfrm>
            <a:off x="4443890" y="1929384"/>
            <a:ext cx="7245190" cy="3659219"/>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E75ED9ED-4EFF-4CB1-B976-698F971C05F5}"/>
              </a:ext>
            </a:extLst>
          </p:cNvPr>
          <p:cNvCxnSpPr>
            <a:cxnSpLocks/>
          </p:cNvCxnSpPr>
          <p:nvPr userDrawn="1"/>
        </p:nvCxnSpPr>
        <p:spPr>
          <a:xfrm flipH="1">
            <a:off x="4480560"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015663"/>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folders of the same names in the image library.) </a:t>
            </a:r>
            <a:r>
              <a:rPr lang="en-GB" sz="1000" b="0" kern="120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a:t>
            </a:r>
          </a:p>
        </p:txBody>
      </p:sp>
      <p:sp>
        <p:nvSpPr>
          <p:cNvPr id="20" name="Text Placeholder 7">
            <a:extLst>
              <a:ext uri="{FF2B5EF4-FFF2-40B4-BE49-F238E27FC236}">
                <a16:creationId xmlns:a16="http://schemas.microsoft.com/office/drawing/2014/main" id="{D868B68B-779A-4659-B2F6-AC322A22BE84}"/>
              </a:ext>
            </a:extLst>
          </p:cNvPr>
          <p:cNvSpPr>
            <a:spLocks noGrp="1"/>
          </p:cNvSpPr>
          <p:nvPr>
            <p:ph type="body" sz="quarter" idx="13" hasCustomPrompt="1"/>
          </p:nvPr>
        </p:nvSpPr>
        <p:spPr>
          <a:xfrm>
            <a:off x="4447032" y="1426463"/>
            <a:ext cx="7242048"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grpSp>
        <p:nvGrpSpPr>
          <p:cNvPr id="24" name="Group 51">
            <a:extLst>
              <a:ext uri="{FF2B5EF4-FFF2-40B4-BE49-F238E27FC236}">
                <a16:creationId xmlns:a16="http://schemas.microsoft.com/office/drawing/2014/main" id="{920A35AA-C598-46DC-B9D4-C2D4B6C17F87}"/>
              </a:ext>
            </a:extLst>
          </p:cNvPr>
          <p:cNvGrpSpPr>
            <a:grpSpLocks noChangeAspect="1"/>
          </p:cNvGrpSpPr>
          <p:nvPr userDrawn="1"/>
        </p:nvGrpSpPr>
        <p:grpSpPr bwMode="auto">
          <a:xfrm>
            <a:off x="10539492" y="6305176"/>
            <a:ext cx="1149588" cy="267392"/>
            <a:chOff x="3618" y="2108"/>
            <a:chExt cx="589" cy="137"/>
          </a:xfrm>
          <a:solidFill>
            <a:schemeClr val="tx2"/>
          </a:solidFill>
        </p:grpSpPr>
        <p:sp>
          <p:nvSpPr>
            <p:cNvPr id="25" name="Freeform 52">
              <a:extLst>
                <a:ext uri="{FF2B5EF4-FFF2-40B4-BE49-F238E27FC236}">
                  <a16:creationId xmlns:a16="http://schemas.microsoft.com/office/drawing/2014/main" id="{720228D3-0B39-4E87-86E1-F1C8F5FB867A}"/>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6" name="Freeform 53">
              <a:extLst>
                <a:ext uri="{FF2B5EF4-FFF2-40B4-BE49-F238E27FC236}">
                  <a16:creationId xmlns:a16="http://schemas.microsoft.com/office/drawing/2014/main" id="{9E2A87F6-73F7-4BF4-A7DD-FED2FA98F023}"/>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7" name="Freeform 54">
              <a:extLst>
                <a:ext uri="{FF2B5EF4-FFF2-40B4-BE49-F238E27FC236}">
                  <a16:creationId xmlns:a16="http://schemas.microsoft.com/office/drawing/2014/main" id="{E8083D16-B4CA-459F-AD47-2B6332480E44}"/>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7" name="Freeform 55">
              <a:extLst>
                <a:ext uri="{FF2B5EF4-FFF2-40B4-BE49-F238E27FC236}">
                  <a16:creationId xmlns:a16="http://schemas.microsoft.com/office/drawing/2014/main" id="{F49181CC-83A1-4F37-801B-2C814F0B178B}"/>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8" name="Freeform 56">
              <a:extLst>
                <a:ext uri="{FF2B5EF4-FFF2-40B4-BE49-F238E27FC236}">
                  <a16:creationId xmlns:a16="http://schemas.microsoft.com/office/drawing/2014/main" id="{0758F268-7C0A-4809-818B-15D76FC43E23}"/>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9" name="Freeform 57">
              <a:extLst>
                <a:ext uri="{FF2B5EF4-FFF2-40B4-BE49-F238E27FC236}">
                  <a16:creationId xmlns:a16="http://schemas.microsoft.com/office/drawing/2014/main" id="{5A90A74A-B019-4956-88D8-AF77936F5EB2}"/>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40" name="Freeform 58">
              <a:extLst>
                <a:ext uri="{FF2B5EF4-FFF2-40B4-BE49-F238E27FC236}">
                  <a16:creationId xmlns:a16="http://schemas.microsoft.com/office/drawing/2014/main" id="{753AED82-02D5-42FA-8F10-370FBA4BAE0C}"/>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41" name="Freeform 59">
              <a:extLst>
                <a:ext uri="{FF2B5EF4-FFF2-40B4-BE49-F238E27FC236}">
                  <a16:creationId xmlns:a16="http://schemas.microsoft.com/office/drawing/2014/main" id="{C99B8600-6B18-423B-87C5-29D73A159107}"/>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2" name="Footer Placeholder 4">
            <a:extLst>
              <a:ext uri="{FF2B5EF4-FFF2-40B4-BE49-F238E27FC236}">
                <a16:creationId xmlns:a16="http://schemas.microsoft.com/office/drawing/2014/main" id="{4AF34545-DB58-44C7-9553-B7448BB82109}"/>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bg1"/>
                </a:solidFill>
              </a:rPr>
              <a:t>For Internal Use Only</a:t>
            </a:r>
          </a:p>
        </p:txBody>
      </p:sp>
    </p:spTree>
    <p:extLst>
      <p:ext uri="{BB962C8B-B14F-4D97-AF65-F5344CB8AC3E}">
        <p14:creationId xmlns:p14="http://schemas.microsoft.com/office/powerpoint/2010/main" val="38548510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Content with chart ">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p:nvPr>
        </p:nvSpPr>
        <p:spPr>
          <a:xfrm>
            <a:off x="8253728" y="1929384"/>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8253728" y="3337560"/>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gn="l">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20" name="Title 1">
            <a:extLst>
              <a:ext uri="{FF2B5EF4-FFF2-40B4-BE49-F238E27FC236}">
                <a16:creationId xmlns:a16="http://schemas.microsoft.com/office/drawing/2014/main" id="{83E7B97F-A3D3-4BFF-81BD-83490749F34F}"/>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22" name="Footer Placeholder 4">
            <a:extLst>
              <a:ext uri="{FF2B5EF4-FFF2-40B4-BE49-F238E27FC236}">
                <a16:creationId xmlns:a16="http://schemas.microsoft.com/office/drawing/2014/main" id="{93E69D38-B636-4F62-A671-636F45DB230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dirty="0"/>
              <a:t>©2022 AVEVA Group plc and its subsidiaries. All rights reserved.</a:t>
            </a:r>
          </a:p>
        </p:txBody>
      </p:sp>
      <p:sp>
        <p:nvSpPr>
          <p:cNvPr id="24" name="Slide Number Placeholder 5">
            <a:extLst>
              <a:ext uri="{FF2B5EF4-FFF2-40B4-BE49-F238E27FC236}">
                <a16:creationId xmlns:a16="http://schemas.microsoft.com/office/drawing/2014/main" id="{9CED144D-3C50-4610-B4D3-822DECD4D509}"/>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EA624737-B859-4812-88F7-B8C122121CCF}"/>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D5BA3956-3E2F-4FB3-9AED-585BC2DBAFA0}"/>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504000" y="1929383"/>
            <a:ext cx="7372541" cy="4100513"/>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23517593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Content with chart on righ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p:nvPr>
        </p:nvSpPr>
        <p:spPr>
          <a:xfrm>
            <a:off x="509269" y="1929384"/>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509269" y="3337560"/>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gn="l">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20" name="Title 1">
            <a:extLst>
              <a:ext uri="{FF2B5EF4-FFF2-40B4-BE49-F238E27FC236}">
                <a16:creationId xmlns:a16="http://schemas.microsoft.com/office/drawing/2014/main" id="{83E7B97F-A3D3-4BFF-81BD-83490749F34F}"/>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22" name="Footer Placeholder 4">
            <a:extLst>
              <a:ext uri="{FF2B5EF4-FFF2-40B4-BE49-F238E27FC236}">
                <a16:creationId xmlns:a16="http://schemas.microsoft.com/office/drawing/2014/main" id="{93E69D38-B636-4F62-A671-636F45DB230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dirty="0"/>
              <a:t>©2022 AVEVA Group plc and its subsidiaries. All rights reserved.</a:t>
            </a:r>
          </a:p>
        </p:txBody>
      </p:sp>
      <p:sp>
        <p:nvSpPr>
          <p:cNvPr id="24" name="Slide Number Placeholder 5">
            <a:extLst>
              <a:ext uri="{FF2B5EF4-FFF2-40B4-BE49-F238E27FC236}">
                <a16:creationId xmlns:a16="http://schemas.microsoft.com/office/drawing/2014/main" id="{9CED144D-3C50-4610-B4D3-822DECD4D509}"/>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77F1301A-7827-4F46-AB92-C8E10783B060}"/>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9E34E36B-39E8-4334-BCB3-2378884023E9}"/>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9383"/>
            <a:ext cx="7372541" cy="4100513"/>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418782492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Content with chart o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999" y="1929384"/>
            <a:ext cx="5340539"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4099EBC5-54AC-4941-A8DF-C99C2AF77278}"/>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b="0">
                <a:latin typeface="Calibri" panose="020F0502020204030204" pitchFamily="34" charset="0"/>
                <a:cs typeface="Calibri" panose="020F0502020204030204" pitchFamily="34" charset="0"/>
              </a:defRPr>
            </a:lvl1pPr>
          </a:lstStyle>
          <a:p>
            <a:r>
              <a:rPr lang="en-US"/>
              <a:t>Insert Slide Title</a:t>
            </a:r>
          </a:p>
        </p:txBody>
      </p:sp>
      <p:sp>
        <p:nvSpPr>
          <p:cNvPr id="19" name="Footer Placeholder 4">
            <a:extLst>
              <a:ext uri="{FF2B5EF4-FFF2-40B4-BE49-F238E27FC236}">
                <a16:creationId xmlns:a16="http://schemas.microsoft.com/office/drawing/2014/main" id="{31D1A11A-B58F-4632-9C0B-11D24DA4105D}"/>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dirty="0"/>
              <a:t>©2022 AVEVA Group plc and its subsidiaries. All rights reserved.</a:t>
            </a:r>
          </a:p>
        </p:txBody>
      </p:sp>
      <p:sp>
        <p:nvSpPr>
          <p:cNvPr id="21" name="Slide Number Placeholder 5">
            <a:extLst>
              <a:ext uri="{FF2B5EF4-FFF2-40B4-BE49-F238E27FC236}">
                <a16:creationId xmlns:a16="http://schemas.microsoft.com/office/drawing/2014/main" id="{F2A29726-FF71-4099-8BCA-7A060CAC53B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8BDC936E-C64D-417D-8050-C8261C784B81}"/>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9F7F6D44-1A46-4848-A834-29BCF4897CC4}"/>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hasCustomPrompt="1"/>
          </p:nvPr>
        </p:nvSpPr>
        <p:spPr>
          <a:xfrm>
            <a:off x="6093267"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9204704"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124128355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Content with chart option on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8541" y="1929384"/>
            <a:ext cx="5340539"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4099EBC5-54AC-4941-A8DF-C99C2AF77278}"/>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b="0">
                <a:latin typeface="Calibri" panose="020F0502020204030204" pitchFamily="34" charset="0"/>
                <a:cs typeface="Calibri" panose="020F0502020204030204" pitchFamily="34" charset="0"/>
              </a:defRPr>
            </a:lvl1pPr>
          </a:lstStyle>
          <a:p>
            <a:r>
              <a:rPr lang="en-US"/>
              <a:t>Insert Slide Title</a:t>
            </a:r>
          </a:p>
        </p:txBody>
      </p:sp>
      <p:sp>
        <p:nvSpPr>
          <p:cNvPr id="19" name="Footer Placeholder 4">
            <a:extLst>
              <a:ext uri="{FF2B5EF4-FFF2-40B4-BE49-F238E27FC236}">
                <a16:creationId xmlns:a16="http://schemas.microsoft.com/office/drawing/2014/main" id="{31D1A11A-B58F-4632-9C0B-11D24DA4105D}"/>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dirty="0"/>
              <a:t>©2022 AVEVA Group plc and its subsidiaries. All rights reserved.</a:t>
            </a:r>
          </a:p>
        </p:txBody>
      </p:sp>
      <p:sp>
        <p:nvSpPr>
          <p:cNvPr id="21" name="Slide Number Placeholder 5">
            <a:extLst>
              <a:ext uri="{FF2B5EF4-FFF2-40B4-BE49-F238E27FC236}">
                <a16:creationId xmlns:a16="http://schemas.microsoft.com/office/drawing/2014/main" id="{F2A29726-FF71-4099-8BCA-7A060CAC53B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BD7D4CB-E67E-4D0F-A2B5-22C2F76A11EF}"/>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11" name="Straight Connector 10">
            <a:extLst>
              <a:ext uri="{FF2B5EF4-FFF2-40B4-BE49-F238E27FC236}">
                <a16:creationId xmlns:a16="http://schemas.microsoft.com/office/drawing/2014/main" id="{89264A5B-80D9-4F3F-9AC7-7FC20B954E32}"/>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hasCustomPrompt="1"/>
          </p:nvPr>
        </p:nvSpPr>
        <p:spPr>
          <a:xfrm>
            <a:off x="504000"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3613148"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icon to </a:t>
            </a:r>
            <a:br>
              <a:rPr lang="en-US"/>
            </a:br>
            <a:r>
              <a:rPr lang="en-US"/>
              <a:t>add object</a:t>
            </a:r>
          </a:p>
        </p:txBody>
      </p:sp>
    </p:spTree>
    <p:extLst>
      <p:ext uri="{BB962C8B-B14F-4D97-AF65-F5344CB8AC3E}">
        <p14:creationId xmlns:p14="http://schemas.microsoft.com/office/powerpoint/2010/main" val="393995406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1" y="1547043"/>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1" y="976701"/>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1" y="412422"/>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1" y="152486"/>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3"/>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1"/>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2"/>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2"/>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1" y="4770852"/>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1"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3" y="133068"/>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566" indent="-228566">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566" indent="-228566">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566" marR="0" indent="-228566" algn="l" defTabSz="457131"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566" marR="0" indent="-228566" algn="l" defTabSz="457131"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566" indent="-228566">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3"/>
          <a:stretch>
            <a:fillRect/>
          </a:stretch>
        </p:blipFill>
        <p:spPr>
          <a:xfrm>
            <a:off x="14012245" y="4384548"/>
            <a:ext cx="1088171" cy="1611330"/>
          </a:xfrm>
          <a:prstGeom prst="rect">
            <a:avLst/>
          </a:prstGeom>
        </p:spPr>
      </p:pic>
      <p:sp>
        <p:nvSpPr>
          <p:cNvPr id="71" name="TextBox 70">
            <a:extLst>
              <a:ext uri="{FF2B5EF4-FFF2-40B4-BE49-F238E27FC236}">
                <a16:creationId xmlns:a16="http://schemas.microsoft.com/office/drawing/2014/main" id="{4F7E0089-9E58-814C-A5E8-70BBFB415088}"/>
              </a:ext>
            </a:extLst>
          </p:cNvPr>
          <p:cNvSpPr txBox="1"/>
          <p:nvPr userDrawn="1"/>
        </p:nvSpPr>
        <p:spPr>
          <a:xfrm>
            <a:off x="0" y="-260573"/>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p>
            <a:endParaRPr lang="en-GB"/>
          </a:p>
        </p:txBody>
      </p:sp>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GB"/>
              <a:t>For Internal Use Only. ©2020 AVEVA Group plc and its subsidiaries. All rights reserved.</a:t>
            </a:r>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tx2"/>
                </a:solidFill>
                <a:latin typeface="+mn-lt"/>
                <a:cs typeface="Calibri" panose="020F0502020204030204" pitchFamily="34" charset="0"/>
              </a:defRPr>
            </a:lvl1pPr>
            <a:lvl2pPr marL="0" indent="0">
              <a:spcAft>
                <a:spcPts val="4199"/>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399" b="0" i="0" cap="none" baseline="0">
                <a:solidFill>
                  <a:schemeClr val="tx2"/>
                </a:solidFill>
                <a:latin typeface="+mj-lt"/>
                <a:cs typeface="Calibri" panose="020F0502020204030204" pitchFamily="34" charset="0"/>
              </a:defRPr>
            </a:lvl1pPr>
            <a:lvl2pPr marL="0" indent="0">
              <a:lnSpc>
                <a:spcPct val="95000"/>
              </a:lnSpc>
              <a:spcBef>
                <a:spcPts val="0"/>
              </a:spcBef>
              <a:spcAft>
                <a:spcPts val="0"/>
              </a:spcAft>
              <a:buNone/>
              <a:defRPr sz="4399"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tx2"/>
                </a:solidFill>
                <a:latin typeface="Calibri" panose="020F0502020204030204" pitchFamily="34" charset="0"/>
                <a:cs typeface="Calibri" panose="020F0502020204030204" pitchFamily="34" charset="0"/>
              </a:defRPr>
            </a:lvl1pPr>
            <a:lvl2pPr marL="0" indent="0">
              <a:spcAft>
                <a:spcPts val="4199"/>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tx2"/>
                </a:solidFill>
                <a:latin typeface="+mn-lt"/>
                <a:cs typeface="Calibri" panose="020F0502020204030204" pitchFamily="34" charset="0"/>
              </a:defRPr>
            </a:lvl1pPr>
            <a:lvl2pPr marL="0" indent="0">
              <a:spcAft>
                <a:spcPts val="4199"/>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pic>
        <p:nvPicPr>
          <p:cNvPr id="43" name="Picture 42">
            <a:extLst>
              <a:ext uri="{FF2B5EF4-FFF2-40B4-BE49-F238E27FC236}">
                <a16:creationId xmlns:a16="http://schemas.microsoft.com/office/drawing/2014/main" id="{75E73EB9-0E39-5744-92F8-1DC07A777B3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848336" y="5784889"/>
            <a:ext cx="2091666" cy="879563"/>
          </a:xfrm>
          <a:prstGeom prst="rect">
            <a:avLst/>
          </a:prstGeom>
        </p:spPr>
      </p:pic>
    </p:spTree>
    <p:extLst>
      <p:ext uri="{BB962C8B-B14F-4D97-AF65-F5344CB8AC3E}">
        <p14:creationId xmlns:p14="http://schemas.microsoft.com/office/powerpoint/2010/main" val="106277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5"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GB"/>
              <a:t>Click to edit Master title style</a:t>
            </a:r>
            <a:endParaRPr lang="en-US"/>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34026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5FF6-C262-4F26-84C6-4A1A80FCCAE7}"/>
              </a:ext>
            </a:extLst>
          </p:cNvPr>
          <p:cNvSpPr>
            <a:spLocks noGrp="1"/>
          </p:cNvSpPr>
          <p:nvPr>
            <p:ph type="title" hasCustomPrompt="1"/>
          </p:nvPr>
        </p:nvSpPr>
        <p:spPr>
          <a:xfrm>
            <a:off x="609600" y="2752343"/>
            <a:ext cx="7031736" cy="1097280"/>
          </a:xfrm>
        </p:spPr>
        <p:txBody>
          <a:bodyPr tIns="91440" anchor="t" anchorCtr="0">
            <a:noAutofit/>
          </a:bodyPr>
          <a:lstStyle>
            <a:lvl1pPr>
              <a:defRPr sz="4399">
                <a:solidFill>
                  <a:schemeClr val="bg1"/>
                </a:solidFill>
              </a:defRPr>
            </a:lvl1pPr>
          </a:lstStyle>
          <a:p>
            <a:r>
              <a:rPr lang="en-GB"/>
              <a:t>Presentation Title</a:t>
            </a:r>
          </a:p>
        </p:txBody>
      </p:sp>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2649" y="4020695"/>
            <a:ext cx="5944153" cy="352417"/>
          </a:xfrm>
        </p:spPr>
        <p:txBody>
          <a:bodyPr>
            <a:noAutofit/>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058115"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1"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15" name="Oval 14">
            <a:extLst>
              <a:ext uri="{FF2B5EF4-FFF2-40B4-BE49-F238E27FC236}">
                <a16:creationId xmlns:a16="http://schemas.microsoft.com/office/drawing/2014/main" id="{C8C766E2-5DEE-AD40-BF0A-BB39C80FC733}"/>
              </a:ext>
            </a:extLst>
          </p:cNvPr>
          <p:cNvSpPr>
            <a:spLocks noChangeAspect="1"/>
          </p:cNvSpPr>
          <p:nvPr userDrawn="1"/>
        </p:nvSpPr>
        <p:spPr>
          <a:xfrm>
            <a:off x="12496173" y="1547043"/>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6" name="Oval 15">
            <a:extLst>
              <a:ext uri="{FF2B5EF4-FFF2-40B4-BE49-F238E27FC236}">
                <a16:creationId xmlns:a16="http://schemas.microsoft.com/office/drawing/2014/main" id="{BC88F73B-47CA-3A41-B257-65A4B2AA3DDF}"/>
              </a:ext>
            </a:extLst>
          </p:cNvPr>
          <p:cNvSpPr>
            <a:spLocks noChangeAspect="1"/>
          </p:cNvSpPr>
          <p:nvPr userDrawn="1"/>
        </p:nvSpPr>
        <p:spPr>
          <a:xfrm>
            <a:off x="12496173" y="976701"/>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7" name="Oval 16">
            <a:extLst>
              <a:ext uri="{FF2B5EF4-FFF2-40B4-BE49-F238E27FC236}">
                <a16:creationId xmlns:a16="http://schemas.microsoft.com/office/drawing/2014/main" id="{AE6303FE-6B94-0246-9F3F-DE85370747DD}"/>
              </a:ext>
            </a:extLst>
          </p:cNvPr>
          <p:cNvSpPr>
            <a:spLocks noChangeAspect="1"/>
          </p:cNvSpPr>
          <p:nvPr userDrawn="1"/>
        </p:nvSpPr>
        <p:spPr>
          <a:xfrm>
            <a:off x="12496173" y="412422"/>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8" name="Rectangle 17">
            <a:extLst>
              <a:ext uri="{FF2B5EF4-FFF2-40B4-BE49-F238E27FC236}">
                <a16:creationId xmlns:a16="http://schemas.microsoft.com/office/drawing/2014/main" id="{2016AD62-1432-8144-A0BE-E7F3274FA9FE}"/>
              </a:ext>
            </a:extLst>
          </p:cNvPr>
          <p:cNvSpPr/>
          <p:nvPr userDrawn="1"/>
        </p:nvSpPr>
        <p:spPr>
          <a:xfrm>
            <a:off x="12496173" y="-76452"/>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19" name="Rectangle 18">
            <a:extLst>
              <a:ext uri="{FF2B5EF4-FFF2-40B4-BE49-F238E27FC236}">
                <a16:creationId xmlns:a16="http://schemas.microsoft.com/office/drawing/2014/main" id="{62333030-506C-4949-9E8E-12D91B557B07}"/>
              </a:ext>
            </a:extLst>
          </p:cNvPr>
          <p:cNvSpPr/>
          <p:nvPr userDrawn="1"/>
        </p:nvSpPr>
        <p:spPr>
          <a:xfrm>
            <a:off x="12496173" y="2786404"/>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0" name="Oval 19">
            <a:extLst>
              <a:ext uri="{FF2B5EF4-FFF2-40B4-BE49-F238E27FC236}">
                <a16:creationId xmlns:a16="http://schemas.microsoft.com/office/drawing/2014/main" id="{D07F00A1-6CA1-A643-B718-E9C0FCCCB494}"/>
              </a:ext>
            </a:extLst>
          </p:cNvPr>
          <p:cNvSpPr>
            <a:spLocks noChangeAspect="1"/>
          </p:cNvSpPr>
          <p:nvPr userDrawn="1"/>
        </p:nvSpPr>
        <p:spPr>
          <a:xfrm>
            <a:off x="13058432" y="1547043"/>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410A5201-755E-DC4D-BB02-7BA8F543A0B7}"/>
              </a:ext>
            </a:extLst>
          </p:cNvPr>
          <p:cNvSpPr>
            <a:spLocks noChangeAspect="1"/>
          </p:cNvSpPr>
          <p:nvPr userDrawn="1"/>
        </p:nvSpPr>
        <p:spPr>
          <a:xfrm>
            <a:off x="13058432" y="976701"/>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Oval 21">
            <a:extLst>
              <a:ext uri="{FF2B5EF4-FFF2-40B4-BE49-F238E27FC236}">
                <a16:creationId xmlns:a16="http://schemas.microsoft.com/office/drawing/2014/main" id="{D5E5B3D5-9182-2941-AA80-1592BE4E3C3B}"/>
              </a:ext>
            </a:extLst>
          </p:cNvPr>
          <p:cNvSpPr>
            <a:spLocks noChangeAspect="1"/>
          </p:cNvSpPr>
          <p:nvPr userDrawn="1"/>
        </p:nvSpPr>
        <p:spPr>
          <a:xfrm>
            <a:off x="13058432" y="412422"/>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Oval 22">
            <a:extLst>
              <a:ext uri="{FF2B5EF4-FFF2-40B4-BE49-F238E27FC236}">
                <a16:creationId xmlns:a16="http://schemas.microsoft.com/office/drawing/2014/main" id="{33256AE6-CB5E-0D4A-8CC9-C384CBDAD86D}"/>
              </a:ext>
            </a:extLst>
          </p:cNvPr>
          <p:cNvSpPr>
            <a:spLocks noChangeAspect="1"/>
          </p:cNvSpPr>
          <p:nvPr userDrawn="1"/>
        </p:nvSpPr>
        <p:spPr>
          <a:xfrm>
            <a:off x="13058432" y="2111322"/>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CC2138F3-8E6D-CE4C-B172-9D7195E8D043}"/>
              </a:ext>
            </a:extLst>
          </p:cNvPr>
          <p:cNvSpPr>
            <a:spLocks noChangeAspect="1"/>
          </p:cNvSpPr>
          <p:nvPr userDrawn="1"/>
        </p:nvSpPr>
        <p:spPr>
          <a:xfrm>
            <a:off x="12496173" y="3753422"/>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B74C39A-CD7C-BB41-89D4-6C1C41460C14}"/>
              </a:ext>
            </a:extLst>
          </p:cNvPr>
          <p:cNvSpPr>
            <a:spLocks noChangeAspect="1"/>
          </p:cNvSpPr>
          <p:nvPr userDrawn="1"/>
        </p:nvSpPr>
        <p:spPr>
          <a:xfrm>
            <a:off x="12496173" y="3189143"/>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12DA989F-DB48-F341-BDCD-3686175129C7}"/>
              </a:ext>
            </a:extLst>
          </p:cNvPr>
          <p:cNvSpPr>
            <a:spLocks noChangeAspect="1"/>
          </p:cNvSpPr>
          <p:nvPr userDrawn="1"/>
        </p:nvSpPr>
        <p:spPr>
          <a:xfrm>
            <a:off x="13058432" y="3753422"/>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0584F383-181F-CA49-AA10-745243B50E1D}"/>
              </a:ext>
            </a:extLst>
          </p:cNvPr>
          <p:cNvSpPr>
            <a:spLocks noChangeAspect="1"/>
          </p:cNvSpPr>
          <p:nvPr userDrawn="1"/>
        </p:nvSpPr>
        <p:spPr>
          <a:xfrm>
            <a:off x="13058432" y="3189143"/>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Rectangle 28">
            <a:extLst>
              <a:ext uri="{FF2B5EF4-FFF2-40B4-BE49-F238E27FC236}">
                <a16:creationId xmlns:a16="http://schemas.microsoft.com/office/drawing/2014/main" id="{FBBC2134-13B8-4B4E-9582-F7FEA9C92045}"/>
              </a:ext>
            </a:extLst>
          </p:cNvPr>
          <p:cNvSpPr/>
          <p:nvPr userDrawn="1"/>
        </p:nvSpPr>
        <p:spPr>
          <a:xfrm>
            <a:off x="12496173" y="5246521"/>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0" name="Oval 29">
            <a:extLst>
              <a:ext uri="{FF2B5EF4-FFF2-40B4-BE49-F238E27FC236}">
                <a16:creationId xmlns:a16="http://schemas.microsoft.com/office/drawing/2014/main" id="{9FC5EDDA-E882-614C-A831-3719D53E04A7}"/>
              </a:ext>
            </a:extLst>
          </p:cNvPr>
          <p:cNvSpPr>
            <a:spLocks noChangeAspect="1"/>
          </p:cNvSpPr>
          <p:nvPr userDrawn="1"/>
        </p:nvSpPr>
        <p:spPr>
          <a:xfrm>
            <a:off x="12496173" y="5686892"/>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50B33422-7FC3-AC41-950D-C374EFEDD5D7}"/>
              </a:ext>
            </a:extLst>
          </p:cNvPr>
          <p:cNvSpPr>
            <a:spLocks noChangeAspect="1"/>
          </p:cNvSpPr>
          <p:nvPr userDrawn="1"/>
        </p:nvSpPr>
        <p:spPr>
          <a:xfrm>
            <a:off x="12496173" y="6256545"/>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5CA4397-CAC6-934F-8C78-5338036702E2}"/>
              </a:ext>
            </a:extLst>
          </p:cNvPr>
          <p:cNvSpPr>
            <a:spLocks noChangeAspect="1"/>
          </p:cNvSpPr>
          <p:nvPr userDrawn="1"/>
        </p:nvSpPr>
        <p:spPr>
          <a:xfrm>
            <a:off x="13058432" y="5686892"/>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D1DF3A7F-B8E8-AC41-83BE-C72292783AA6}"/>
              </a:ext>
            </a:extLst>
          </p:cNvPr>
          <p:cNvSpPr>
            <a:spLocks noChangeAspect="1"/>
          </p:cNvSpPr>
          <p:nvPr userDrawn="1"/>
        </p:nvSpPr>
        <p:spPr>
          <a:xfrm>
            <a:off x="13058432" y="6256545"/>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8A9EBBA8-5B34-B64C-8912-D0DE4966B659}"/>
              </a:ext>
            </a:extLst>
          </p:cNvPr>
          <p:cNvSpPr>
            <a:spLocks noChangeAspect="1"/>
          </p:cNvSpPr>
          <p:nvPr userDrawn="1"/>
        </p:nvSpPr>
        <p:spPr>
          <a:xfrm>
            <a:off x="13614688" y="5686892"/>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8E62C7A5-9E40-094E-AAF9-E73B26FB9024}"/>
              </a:ext>
            </a:extLst>
          </p:cNvPr>
          <p:cNvSpPr>
            <a:spLocks noChangeAspect="1"/>
          </p:cNvSpPr>
          <p:nvPr userDrawn="1"/>
        </p:nvSpPr>
        <p:spPr>
          <a:xfrm>
            <a:off x="13614688" y="6256545"/>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B6C3B8F4-2425-9744-8379-7A90AB98E8B7}"/>
              </a:ext>
            </a:extLst>
          </p:cNvPr>
          <p:cNvSpPr>
            <a:spLocks noChangeAspect="1"/>
          </p:cNvSpPr>
          <p:nvPr userDrawn="1"/>
        </p:nvSpPr>
        <p:spPr>
          <a:xfrm>
            <a:off x="12496173" y="4317701"/>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F73D873F-B0AE-5D4D-91B4-7FFEC093A7B9}"/>
              </a:ext>
            </a:extLst>
          </p:cNvPr>
          <p:cNvSpPr>
            <a:spLocks noChangeAspect="1"/>
          </p:cNvSpPr>
          <p:nvPr userDrawn="1"/>
        </p:nvSpPr>
        <p:spPr>
          <a:xfrm>
            <a:off x="13058432" y="4317701"/>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TextBox 37">
            <a:extLst>
              <a:ext uri="{FF2B5EF4-FFF2-40B4-BE49-F238E27FC236}">
                <a16:creationId xmlns:a16="http://schemas.microsoft.com/office/drawing/2014/main" id="{C2D478D6-5FCB-2848-A436-8B577B0A3663}"/>
              </a:ext>
            </a:extLst>
          </p:cNvPr>
          <p:cNvSpPr txBox="1"/>
          <p:nvPr userDrawn="1"/>
        </p:nvSpPr>
        <p:spPr>
          <a:xfrm>
            <a:off x="0" y="-260573"/>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GB"/>
              <a:t>For Internal Use Only. ©2020 AVEVA Group plc and its subsidiaries. All rights reserved.</a:t>
            </a:r>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77999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a:xfrm>
            <a:off x="504000" y="612000"/>
            <a:ext cx="9840000" cy="396000"/>
          </a:xfrm>
          <a:prstGeom prst="rect">
            <a:avLst/>
          </a:prstGeom>
        </p:spPr>
        <p:txBody>
          <a:bodyPr>
            <a:noAutofit/>
          </a:bodyPr>
          <a:lstStyle>
            <a:lvl1pPr>
              <a:defRPr b="0">
                <a:solidFill>
                  <a:schemeClr val="bg1"/>
                </a:solidFill>
                <a:latin typeface="Barlow Light" panose="00000400000000000000" pitchFamily="2" charset="0"/>
              </a:defRPr>
            </a:lvl1pPr>
          </a:lstStyle>
          <a:p>
            <a:r>
              <a:rPr lang="en-US"/>
              <a:t>Click to edit Master title style</a:t>
            </a:r>
          </a:p>
        </p:txBody>
      </p:sp>
      <p:sp>
        <p:nvSpPr>
          <p:cNvPr id="8" name="Text Placeholder 7"/>
          <p:cNvSpPr>
            <a:spLocks noGrp="1"/>
          </p:cNvSpPr>
          <p:nvPr>
            <p:ph type="body" sz="quarter" idx="13"/>
          </p:nvPr>
        </p:nvSpPr>
        <p:spPr>
          <a:xfrm>
            <a:off x="504000" y="1044000"/>
            <a:ext cx="9840000" cy="432000"/>
          </a:xfrm>
          <a:prstGeom prst="rect">
            <a:avLst/>
          </a:prstGeom>
        </p:spPr>
        <p:txBody>
          <a:bodyPr>
            <a:noAutofit/>
          </a:bodyPr>
          <a:lstStyle>
            <a:lvl1pPr marL="0" indent="0">
              <a:lnSpc>
                <a:spcPts val="2800"/>
              </a:lnSpc>
              <a:spcAft>
                <a:spcPts val="0"/>
              </a:spcAft>
              <a:buNone/>
              <a:defRPr sz="2800" b="0" cap="none" baseline="0">
                <a:solidFill>
                  <a:schemeClr val="bg1"/>
                </a:solidFill>
                <a:latin typeface="Barlow Light" panose="00000400000000000000" pitchFamily="2" charset="0"/>
              </a:defRPr>
            </a:lvl1pPr>
          </a:lstStyle>
          <a:p>
            <a:pPr lvl="0"/>
            <a:r>
              <a:rPr lang="en-US"/>
              <a:t>Edit Master text styles</a:t>
            </a:r>
          </a:p>
        </p:txBody>
      </p:sp>
    </p:spTree>
    <p:extLst>
      <p:ext uri="{BB962C8B-B14F-4D97-AF65-F5344CB8AC3E}">
        <p14:creationId xmlns:p14="http://schemas.microsoft.com/office/powerpoint/2010/main" val="331494631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Section title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5FF6-C262-4F26-84C6-4A1A80FCCAE7}"/>
              </a:ext>
            </a:extLst>
          </p:cNvPr>
          <p:cNvSpPr>
            <a:spLocks noGrp="1"/>
          </p:cNvSpPr>
          <p:nvPr>
            <p:ph type="title" hasCustomPrompt="1"/>
          </p:nvPr>
        </p:nvSpPr>
        <p:spPr>
          <a:xfrm>
            <a:off x="609600" y="2752343"/>
            <a:ext cx="7031736" cy="1097280"/>
          </a:xfrm>
        </p:spPr>
        <p:txBody>
          <a:bodyPr tIns="91440" anchor="t" anchorCtr="0">
            <a:noAutofit/>
          </a:bodyPr>
          <a:lstStyle>
            <a:lvl1pPr>
              <a:defRPr sz="4399">
                <a:solidFill>
                  <a:schemeClr val="tx2"/>
                </a:solidFill>
              </a:defRPr>
            </a:lvl1pPr>
          </a:lstStyle>
          <a:p>
            <a:r>
              <a:rPr lang="en-GB"/>
              <a:t>Presentation Title</a:t>
            </a:r>
          </a:p>
        </p:txBody>
      </p:sp>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2649" y="4020695"/>
            <a:ext cx="5944153" cy="352417"/>
          </a:xfrm>
        </p:spPr>
        <p:txBody>
          <a:bodyPr>
            <a:noAutofit/>
          </a:bodyPr>
          <a:lstStyle>
            <a:lvl1pPr marL="0" indent="0">
              <a:buNone/>
              <a:defRPr sz="1800">
                <a:solidFill>
                  <a:schemeClr val="tx2"/>
                </a:solidFill>
                <a:latin typeface="+mn-lt"/>
                <a:cs typeface="Calibri" panose="020F0502020204030204" pitchFamily="34" charset="0"/>
              </a:defRPr>
            </a:lvl1pPr>
          </a:lstStyle>
          <a:p>
            <a:pPr lvl="0"/>
            <a:r>
              <a:rPr lang="en-GB"/>
              <a:t>Optional Subtitle</a:t>
            </a:r>
          </a:p>
        </p:txBody>
      </p:sp>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1" y="2136775"/>
            <a:ext cx="2974975" cy="268288"/>
          </a:xfrm>
        </p:spPr>
        <p:txBody>
          <a:bodyPr anchor="b"/>
          <a:lstStyle>
            <a:lvl1pPr marL="0" indent="0">
              <a:buNone/>
              <a:defRPr sz="1600" cap="all" baseline="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15" name="Oval 14">
            <a:extLst>
              <a:ext uri="{FF2B5EF4-FFF2-40B4-BE49-F238E27FC236}">
                <a16:creationId xmlns:a16="http://schemas.microsoft.com/office/drawing/2014/main" id="{C8C766E2-5DEE-AD40-BF0A-BB39C80FC733}"/>
              </a:ext>
            </a:extLst>
          </p:cNvPr>
          <p:cNvSpPr>
            <a:spLocks noChangeAspect="1"/>
          </p:cNvSpPr>
          <p:nvPr userDrawn="1"/>
        </p:nvSpPr>
        <p:spPr>
          <a:xfrm>
            <a:off x="12496173" y="1547043"/>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6" name="Oval 15">
            <a:extLst>
              <a:ext uri="{FF2B5EF4-FFF2-40B4-BE49-F238E27FC236}">
                <a16:creationId xmlns:a16="http://schemas.microsoft.com/office/drawing/2014/main" id="{BC88F73B-47CA-3A41-B257-65A4B2AA3DDF}"/>
              </a:ext>
            </a:extLst>
          </p:cNvPr>
          <p:cNvSpPr>
            <a:spLocks noChangeAspect="1"/>
          </p:cNvSpPr>
          <p:nvPr userDrawn="1"/>
        </p:nvSpPr>
        <p:spPr>
          <a:xfrm>
            <a:off x="12496173" y="976701"/>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7" name="Oval 16">
            <a:extLst>
              <a:ext uri="{FF2B5EF4-FFF2-40B4-BE49-F238E27FC236}">
                <a16:creationId xmlns:a16="http://schemas.microsoft.com/office/drawing/2014/main" id="{AE6303FE-6B94-0246-9F3F-DE85370747DD}"/>
              </a:ext>
            </a:extLst>
          </p:cNvPr>
          <p:cNvSpPr>
            <a:spLocks noChangeAspect="1"/>
          </p:cNvSpPr>
          <p:nvPr userDrawn="1"/>
        </p:nvSpPr>
        <p:spPr>
          <a:xfrm>
            <a:off x="12496173" y="412422"/>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8" name="Rectangle 17">
            <a:extLst>
              <a:ext uri="{FF2B5EF4-FFF2-40B4-BE49-F238E27FC236}">
                <a16:creationId xmlns:a16="http://schemas.microsoft.com/office/drawing/2014/main" id="{2016AD62-1432-8144-A0BE-E7F3274FA9FE}"/>
              </a:ext>
            </a:extLst>
          </p:cNvPr>
          <p:cNvSpPr/>
          <p:nvPr userDrawn="1"/>
        </p:nvSpPr>
        <p:spPr>
          <a:xfrm>
            <a:off x="12496173" y="-76452"/>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19" name="Rectangle 18">
            <a:extLst>
              <a:ext uri="{FF2B5EF4-FFF2-40B4-BE49-F238E27FC236}">
                <a16:creationId xmlns:a16="http://schemas.microsoft.com/office/drawing/2014/main" id="{62333030-506C-4949-9E8E-12D91B557B07}"/>
              </a:ext>
            </a:extLst>
          </p:cNvPr>
          <p:cNvSpPr/>
          <p:nvPr userDrawn="1"/>
        </p:nvSpPr>
        <p:spPr>
          <a:xfrm>
            <a:off x="12496173" y="2786404"/>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0" name="Oval 19">
            <a:extLst>
              <a:ext uri="{FF2B5EF4-FFF2-40B4-BE49-F238E27FC236}">
                <a16:creationId xmlns:a16="http://schemas.microsoft.com/office/drawing/2014/main" id="{D07F00A1-6CA1-A643-B718-E9C0FCCCB494}"/>
              </a:ext>
            </a:extLst>
          </p:cNvPr>
          <p:cNvSpPr>
            <a:spLocks noChangeAspect="1"/>
          </p:cNvSpPr>
          <p:nvPr userDrawn="1"/>
        </p:nvSpPr>
        <p:spPr>
          <a:xfrm>
            <a:off x="13058432" y="1547043"/>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410A5201-755E-DC4D-BB02-7BA8F543A0B7}"/>
              </a:ext>
            </a:extLst>
          </p:cNvPr>
          <p:cNvSpPr>
            <a:spLocks noChangeAspect="1"/>
          </p:cNvSpPr>
          <p:nvPr userDrawn="1"/>
        </p:nvSpPr>
        <p:spPr>
          <a:xfrm>
            <a:off x="13058432" y="976701"/>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Oval 21">
            <a:extLst>
              <a:ext uri="{FF2B5EF4-FFF2-40B4-BE49-F238E27FC236}">
                <a16:creationId xmlns:a16="http://schemas.microsoft.com/office/drawing/2014/main" id="{D5E5B3D5-9182-2941-AA80-1592BE4E3C3B}"/>
              </a:ext>
            </a:extLst>
          </p:cNvPr>
          <p:cNvSpPr>
            <a:spLocks noChangeAspect="1"/>
          </p:cNvSpPr>
          <p:nvPr userDrawn="1"/>
        </p:nvSpPr>
        <p:spPr>
          <a:xfrm>
            <a:off x="13058432" y="412422"/>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Oval 22">
            <a:extLst>
              <a:ext uri="{FF2B5EF4-FFF2-40B4-BE49-F238E27FC236}">
                <a16:creationId xmlns:a16="http://schemas.microsoft.com/office/drawing/2014/main" id="{33256AE6-CB5E-0D4A-8CC9-C384CBDAD86D}"/>
              </a:ext>
            </a:extLst>
          </p:cNvPr>
          <p:cNvSpPr>
            <a:spLocks noChangeAspect="1"/>
          </p:cNvSpPr>
          <p:nvPr userDrawn="1"/>
        </p:nvSpPr>
        <p:spPr>
          <a:xfrm>
            <a:off x="13058432" y="2111322"/>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CC2138F3-8E6D-CE4C-B172-9D7195E8D043}"/>
              </a:ext>
            </a:extLst>
          </p:cNvPr>
          <p:cNvSpPr>
            <a:spLocks noChangeAspect="1"/>
          </p:cNvSpPr>
          <p:nvPr userDrawn="1"/>
        </p:nvSpPr>
        <p:spPr>
          <a:xfrm>
            <a:off x="12496173" y="3753422"/>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B74C39A-CD7C-BB41-89D4-6C1C41460C14}"/>
              </a:ext>
            </a:extLst>
          </p:cNvPr>
          <p:cNvSpPr>
            <a:spLocks noChangeAspect="1"/>
          </p:cNvSpPr>
          <p:nvPr userDrawn="1"/>
        </p:nvSpPr>
        <p:spPr>
          <a:xfrm>
            <a:off x="12496173" y="3189143"/>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12DA989F-DB48-F341-BDCD-3686175129C7}"/>
              </a:ext>
            </a:extLst>
          </p:cNvPr>
          <p:cNvSpPr>
            <a:spLocks noChangeAspect="1"/>
          </p:cNvSpPr>
          <p:nvPr userDrawn="1"/>
        </p:nvSpPr>
        <p:spPr>
          <a:xfrm>
            <a:off x="13058432" y="3753422"/>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0584F383-181F-CA49-AA10-745243B50E1D}"/>
              </a:ext>
            </a:extLst>
          </p:cNvPr>
          <p:cNvSpPr>
            <a:spLocks noChangeAspect="1"/>
          </p:cNvSpPr>
          <p:nvPr userDrawn="1"/>
        </p:nvSpPr>
        <p:spPr>
          <a:xfrm>
            <a:off x="13058432" y="3189143"/>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Rectangle 28">
            <a:extLst>
              <a:ext uri="{FF2B5EF4-FFF2-40B4-BE49-F238E27FC236}">
                <a16:creationId xmlns:a16="http://schemas.microsoft.com/office/drawing/2014/main" id="{FBBC2134-13B8-4B4E-9582-F7FEA9C92045}"/>
              </a:ext>
            </a:extLst>
          </p:cNvPr>
          <p:cNvSpPr/>
          <p:nvPr userDrawn="1"/>
        </p:nvSpPr>
        <p:spPr>
          <a:xfrm>
            <a:off x="12496173" y="5246521"/>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0" name="Oval 29">
            <a:extLst>
              <a:ext uri="{FF2B5EF4-FFF2-40B4-BE49-F238E27FC236}">
                <a16:creationId xmlns:a16="http://schemas.microsoft.com/office/drawing/2014/main" id="{9FC5EDDA-E882-614C-A831-3719D53E04A7}"/>
              </a:ext>
            </a:extLst>
          </p:cNvPr>
          <p:cNvSpPr>
            <a:spLocks noChangeAspect="1"/>
          </p:cNvSpPr>
          <p:nvPr userDrawn="1"/>
        </p:nvSpPr>
        <p:spPr>
          <a:xfrm>
            <a:off x="12496173" y="5686892"/>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50B33422-7FC3-AC41-950D-C374EFEDD5D7}"/>
              </a:ext>
            </a:extLst>
          </p:cNvPr>
          <p:cNvSpPr>
            <a:spLocks noChangeAspect="1"/>
          </p:cNvSpPr>
          <p:nvPr userDrawn="1"/>
        </p:nvSpPr>
        <p:spPr>
          <a:xfrm>
            <a:off x="12496173" y="6256545"/>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5CA4397-CAC6-934F-8C78-5338036702E2}"/>
              </a:ext>
            </a:extLst>
          </p:cNvPr>
          <p:cNvSpPr>
            <a:spLocks noChangeAspect="1"/>
          </p:cNvSpPr>
          <p:nvPr userDrawn="1"/>
        </p:nvSpPr>
        <p:spPr>
          <a:xfrm>
            <a:off x="13058432" y="5686892"/>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D1DF3A7F-B8E8-AC41-83BE-C72292783AA6}"/>
              </a:ext>
            </a:extLst>
          </p:cNvPr>
          <p:cNvSpPr>
            <a:spLocks noChangeAspect="1"/>
          </p:cNvSpPr>
          <p:nvPr userDrawn="1"/>
        </p:nvSpPr>
        <p:spPr>
          <a:xfrm>
            <a:off x="13058432" y="6256545"/>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8A9EBBA8-5B34-B64C-8912-D0DE4966B659}"/>
              </a:ext>
            </a:extLst>
          </p:cNvPr>
          <p:cNvSpPr>
            <a:spLocks noChangeAspect="1"/>
          </p:cNvSpPr>
          <p:nvPr userDrawn="1"/>
        </p:nvSpPr>
        <p:spPr>
          <a:xfrm>
            <a:off x="13614688" y="5686892"/>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8E62C7A5-9E40-094E-AAF9-E73B26FB9024}"/>
              </a:ext>
            </a:extLst>
          </p:cNvPr>
          <p:cNvSpPr>
            <a:spLocks noChangeAspect="1"/>
          </p:cNvSpPr>
          <p:nvPr userDrawn="1"/>
        </p:nvSpPr>
        <p:spPr>
          <a:xfrm>
            <a:off x="13614688" y="6256545"/>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B6C3B8F4-2425-9744-8379-7A90AB98E8B7}"/>
              </a:ext>
            </a:extLst>
          </p:cNvPr>
          <p:cNvSpPr>
            <a:spLocks noChangeAspect="1"/>
          </p:cNvSpPr>
          <p:nvPr userDrawn="1"/>
        </p:nvSpPr>
        <p:spPr>
          <a:xfrm>
            <a:off x="12496173" y="4317701"/>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F73D873F-B0AE-5D4D-91B4-7FFEC093A7B9}"/>
              </a:ext>
            </a:extLst>
          </p:cNvPr>
          <p:cNvSpPr>
            <a:spLocks noChangeAspect="1"/>
          </p:cNvSpPr>
          <p:nvPr userDrawn="1"/>
        </p:nvSpPr>
        <p:spPr>
          <a:xfrm>
            <a:off x="13058432" y="4317701"/>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TextBox 37">
            <a:extLst>
              <a:ext uri="{FF2B5EF4-FFF2-40B4-BE49-F238E27FC236}">
                <a16:creationId xmlns:a16="http://schemas.microsoft.com/office/drawing/2014/main" id="{C2D478D6-5FCB-2848-A436-8B577B0A3663}"/>
              </a:ext>
            </a:extLst>
          </p:cNvPr>
          <p:cNvSpPr txBox="1"/>
          <p:nvPr userDrawn="1"/>
        </p:nvSpPr>
        <p:spPr>
          <a:xfrm>
            <a:off x="0" y="-260573"/>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GB"/>
              <a:t>For Internal Use Only. ©2020 AVEVA Group plc and its subsidiaries. All rights reserved.</a:t>
            </a:r>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pic>
        <p:nvPicPr>
          <p:cNvPr id="39" name="Picture 38">
            <a:extLst>
              <a:ext uri="{FF2B5EF4-FFF2-40B4-BE49-F238E27FC236}">
                <a16:creationId xmlns:a16="http://schemas.microsoft.com/office/drawing/2014/main" id="{90CA7F12-89CD-774F-B00B-D946ED48107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48336" y="5784889"/>
            <a:ext cx="2091666" cy="879563"/>
          </a:xfrm>
          <a:prstGeom prst="rect">
            <a:avLst/>
          </a:prstGeom>
        </p:spPr>
      </p:pic>
    </p:spTree>
    <p:extLst>
      <p:ext uri="{BB962C8B-B14F-4D97-AF65-F5344CB8AC3E}">
        <p14:creationId xmlns:p14="http://schemas.microsoft.com/office/powerpoint/2010/main" val="363452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73"/>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1"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19" indent="0">
              <a:buNone/>
              <a:defRPr>
                <a:solidFill>
                  <a:schemeClr val="tx1"/>
                </a:solidFill>
              </a:defRPr>
            </a:lvl2pPr>
            <a:lvl3pPr marL="576575" indent="0">
              <a:buNone/>
              <a:defRPr>
                <a:solidFill>
                  <a:schemeClr val="tx1"/>
                </a:solidFill>
              </a:defRPr>
            </a:lvl3pPr>
            <a:lvl4pPr marL="863469" indent="0">
              <a:buNone/>
              <a:defRPr>
                <a:solidFill>
                  <a:schemeClr val="tx1"/>
                </a:solidFill>
              </a:defRPr>
            </a:lvl4pPr>
            <a:lvl5pPr marL="1152351"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399">
                <a:solidFill>
                  <a:schemeClr val="bg1"/>
                </a:solidFill>
                <a:latin typeface="+mj-lt"/>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28" indent="0">
              <a:lnSpc>
                <a:spcPct val="90000"/>
              </a:lnSpc>
              <a:spcBef>
                <a:spcPts val="600"/>
              </a:spcBef>
              <a:spcAft>
                <a:spcPts val="600"/>
              </a:spcAft>
              <a:buNone/>
              <a:defRPr sz="2400">
                <a:solidFill>
                  <a:schemeClr val="accent1"/>
                </a:solidFill>
                <a:latin typeface="+mj-lt"/>
              </a:defRPr>
            </a:lvl1pPr>
            <a:lvl2pPr marL="45713" indent="0">
              <a:lnSpc>
                <a:spcPct val="90000"/>
              </a:lnSpc>
              <a:spcBef>
                <a:spcPts val="0"/>
              </a:spcBef>
              <a:spcAft>
                <a:spcPts val="600"/>
              </a:spcAft>
              <a:buNone/>
              <a:defRPr/>
            </a:lvl2pPr>
            <a:lvl3pPr marL="293643" indent="0">
              <a:buNone/>
              <a:tabLst/>
              <a:defRPr/>
            </a:lvl3pPr>
          </a:lstStyle>
          <a:p>
            <a:pPr lvl="0"/>
            <a:r>
              <a:rPr lang="en-GB"/>
              <a:t>Click to edit Master text styles</a:t>
            </a:r>
          </a:p>
          <a:p>
            <a:pPr lvl="1"/>
            <a:r>
              <a:rPr lang="en-GB"/>
              <a:t>Second level</a:t>
            </a:r>
          </a:p>
          <a:p>
            <a:pPr lvl="2"/>
            <a:r>
              <a:rPr lang="en-GB"/>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5"/>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79425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5"/>
            <a:ext cx="10972800" cy="321627"/>
          </a:xfrm>
        </p:spPr>
        <p:txBody>
          <a:bodyPr lIns="0">
            <a:noAutofit/>
          </a:bodyPr>
          <a:lstStyle>
            <a:lvl1pPr marL="18285"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6076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5"/>
            <a:ext cx="10972800" cy="321627"/>
          </a:xfrm>
        </p:spPr>
        <p:txBody>
          <a:bodyPr lIns="0">
            <a:noAutofit/>
          </a:bodyPr>
          <a:lstStyle>
            <a:lvl1pPr marL="18285"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7607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5"/>
            <a:ext cx="10972800" cy="321627"/>
          </a:xfrm>
        </p:spPr>
        <p:txBody>
          <a:bodyPr lIns="0">
            <a:noAutofit/>
          </a:bodyPr>
          <a:lstStyle>
            <a:lvl1pPr marL="18285"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600" y="1920241"/>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5"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5"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5"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5"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5"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5"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0064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GB"/>
              <a:t>Click to edit Master title style</a:t>
            </a:r>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5"/>
            <a:ext cx="10972800" cy="321627"/>
          </a:xfrm>
        </p:spPr>
        <p:txBody>
          <a:bodyPr lIns="0">
            <a:noAutofit/>
          </a:bodyPr>
          <a:lstStyle>
            <a:lvl1pPr marL="18285"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1" y="1920240"/>
            <a:ext cx="3328670" cy="1080000"/>
          </a:xfrm>
        </p:spPr>
        <p:txBody>
          <a:bodyPr tIns="91440">
            <a:noAutofit/>
          </a:bodyPr>
          <a:lstStyle>
            <a:lvl1pPr marL="18285"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5"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5"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1" y="3337560"/>
            <a:ext cx="3328670" cy="1080000"/>
          </a:xfrm>
        </p:spPr>
        <p:txBody>
          <a:bodyPr>
            <a:noAutofit/>
          </a:bodyPr>
          <a:lstStyle>
            <a:lvl1pPr marL="18285"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5"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5"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Click to edit Master text styles</a:t>
            </a:r>
          </a:p>
          <a:p>
            <a:pPr lvl="1"/>
            <a:r>
              <a:rPr lang="en-GB"/>
              <a:t>Second level</a:t>
            </a:r>
          </a:p>
          <a:p>
            <a:pPr lvl="2"/>
            <a:r>
              <a:rPr lang="en-GB"/>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44339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GB"/>
              <a:t>Click to edit Master title style</a:t>
            </a:r>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5"/>
            <a:ext cx="10972800" cy="321627"/>
          </a:xfrm>
        </p:spPr>
        <p:txBody>
          <a:bodyPr lIns="0">
            <a:noAutofit/>
          </a:bodyPr>
          <a:lstStyle>
            <a:lvl1pPr marL="18285"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hasCustomPrompt="1"/>
          </p:nvPr>
        </p:nvSpPr>
        <p:spPr>
          <a:xfrm>
            <a:off x="6367274" y="1920241"/>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9107427" y="1920241"/>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B8D93FEA-DCA8-4ADA-AC0C-1A684A33C7A7}"/>
              </a:ext>
            </a:extLst>
          </p:cNvPr>
          <p:cNvSpPr>
            <a:spLocks noGrp="1"/>
          </p:cNvSpPr>
          <p:nvPr>
            <p:ph sz="quarter" idx="24"/>
          </p:nvPr>
        </p:nvSpPr>
        <p:spPr>
          <a:xfrm>
            <a:off x="609601" y="1920240"/>
            <a:ext cx="521208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4465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5"/>
            <a:ext cx="10972800" cy="321627"/>
          </a:xfrm>
        </p:spPr>
        <p:txBody>
          <a:bodyPr lIns="0">
            <a:noAutofit/>
          </a:bodyPr>
          <a:lstStyle>
            <a:lvl1pPr marL="18285"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hasCustomPrompt="1"/>
          </p:nvPr>
        </p:nvSpPr>
        <p:spPr>
          <a:xfrm>
            <a:off x="609598" y="1920241"/>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3361764" y="1920241"/>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7" name="Content Placeholder 6">
            <a:extLst>
              <a:ext uri="{FF2B5EF4-FFF2-40B4-BE49-F238E27FC236}">
                <a16:creationId xmlns:a16="http://schemas.microsoft.com/office/drawing/2014/main" id="{FB750772-9FB3-4855-A399-09FAFAFC085F}"/>
              </a:ext>
            </a:extLst>
          </p:cNvPr>
          <p:cNvSpPr>
            <a:spLocks noGrp="1"/>
          </p:cNvSpPr>
          <p:nvPr>
            <p:ph sz="quarter" idx="24"/>
          </p:nvPr>
        </p:nvSpPr>
        <p:spPr>
          <a:xfrm>
            <a:off x="6373368" y="1920875"/>
            <a:ext cx="521208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4985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5"/>
            <a:ext cx="5054600" cy="321627"/>
          </a:xfrm>
        </p:spPr>
        <p:txBody>
          <a:bodyPr lIns="0">
            <a:noAutofit/>
          </a:bodyPr>
          <a:lstStyle>
            <a:lvl1pPr marL="18285"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3"/>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2"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2" indent="0">
              <a:buFontTx/>
              <a:buNone/>
              <a:defRPr/>
            </a:lvl1pPr>
          </a:lstStyle>
          <a:p>
            <a:r>
              <a:rPr lang="en-GB"/>
              <a:t> </a:t>
            </a:r>
          </a:p>
        </p:txBody>
      </p:sp>
    </p:spTree>
    <p:extLst>
      <p:ext uri="{BB962C8B-B14F-4D97-AF65-F5344CB8AC3E}">
        <p14:creationId xmlns:p14="http://schemas.microsoft.com/office/powerpoint/2010/main" val="370662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8" y="1426464"/>
            <a:ext cx="5226797" cy="320040"/>
          </a:xfrm>
        </p:spPr>
        <p:txBody>
          <a:bodyPr>
            <a:noAutofit/>
          </a:bodyPr>
          <a:lstStyle>
            <a:lvl1pPr marL="18285"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GB"/>
              <a:t>Click to edit Master title style</a:t>
            </a:r>
            <a:endParaRPr lang="en-US"/>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9" y="1920240"/>
            <a:ext cx="5235575"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95066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p>
            <a:endParaRPr lang="en-GB"/>
          </a:p>
        </p:txBody>
      </p:sp>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US"/>
              <a:t>For Internal Use Only. ©2020 AVEVA Group plc and its subsidiaries. All rights reserved.</a:t>
            </a:r>
            <a:endParaRPr lang="en-GB"/>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04635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1" y="1426465"/>
            <a:ext cx="7162800" cy="321627"/>
          </a:xfrm>
        </p:spPr>
        <p:txBody>
          <a:bodyPr lIns="0">
            <a:noAutofit/>
          </a:bodyPr>
          <a:lstStyle>
            <a:lvl1pPr marL="18285"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1"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3"/>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GB"/>
              <a:t>For Internal Use Only. ©2020 AVEVA Group plc and its subsidiaries. All rights reserved.</a:t>
            </a:r>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1" y="1920240"/>
            <a:ext cx="7162800" cy="37490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2" indent="0">
              <a:buFontTx/>
              <a:buNone/>
              <a:defRPr/>
            </a:lvl1pPr>
          </a:lstStyle>
          <a:p>
            <a:r>
              <a:rPr lang="en-GB"/>
              <a:t> </a:t>
            </a:r>
          </a:p>
        </p:txBody>
      </p:sp>
    </p:spTree>
    <p:extLst>
      <p:ext uri="{BB962C8B-B14F-4D97-AF65-F5344CB8AC3E}">
        <p14:creationId xmlns:p14="http://schemas.microsoft.com/office/powerpoint/2010/main" val="93593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3"/>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5"/>
            <a:ext cx="7193281" cy="321627"/>
          </a:xfrm>
        </p:spPr>
        <p:txBody>
          <a:bodyPr lIns="0">
            <a:noAutofit/>
          </a:bodyPr>
          <a:lstStyle>
            <a:lvl1pPr marL="18285"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9"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GB"/>
              <a:t>Click to edit Master title style</a:t>
            </a:r>
            <a:endParaRPr lang="en-US"/>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901C8CCA-9C09-1E42-BB10-2C1B8A55F8D3}"/>
              </a:ext>
            </a:extLst>
          </p:cNvPr>
          <p:cNvSpPr txBox="1"/>
          <p:nvPr userDrawn="1"/>
        </p:nvSpPr>
        <p:spPr>
          <a:xfrm>
            <a:off x="0" y="-260573"/>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GB"/>
              <a:t>For Internal Use Only. ©2020 AVEVA Group plc and its subsidiaries. All rights reserved.</a:t>
            </a:r>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28385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3"/>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2" indent="0">
              <a:buFontTx/>
              <a:buNone/>
              <a:defRPr/>
            </a:lvl1pPr>
          </a:lstStyle>
          <a:p>
            <a:r>
              <a:rPr lang="en-GB"/>
              <a:t> </a:t>
            </a:r>
          </a:p>
        </p:txBody>
      </p:sp>
      <p:sp>
        <p:nvSpPr>
          <p:cNvPr id="11" name="Oval 10">
            <a:extLst>
              <a:ext uri="{FF2B5EF4-FFF2-40B4-BE49-F238E27FC236}">
                <a16:creationId xmlns:a16="http://schemas.microsoft.com/office/drawing/2014/main" id="{FAED9FA1-F312-054B-AEF0-5CD3622D7B03}"/>
              </a:ext>
            </a:extLst>
          </p:cNvPr>
          <p:cNvSpPr>
            <a:spLocks noChangeAspect="1"/>
          </p:cNvSpPr>
          <p:nvPr userDrawn="1"/>
        </p:nvSpPr>
        <p:spPr>
          <a:xfrm>
            <a:off x="12496173" y="1547043"/>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2" name="Oval 11">
            <a:extLst>
              <a:ext uri="{FF2B5EF4-FFF2-40B4-BE49-F238E27FC236}">
                <a16:creationId xmlns:a16="http://schemas.microsoft.com/office/drawing/2014/main" id="{4EDAEE89-DDA0-E043-AA5B-F49A61980B58}"/>
              </a:ext>
            </a:extLst>
          </p:cNvPr>
          <p:cNvSpPr>
            <a:spLocks noChangeAspect="1"/>
          </p:cNvSpPr>
          <p:nvPr userDrawn="1"/>
        </p:nvSpPr>
        <p:spPr>
          <a:xfrm>
            <a:off x="12496173" y="976701"/>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3" name="Oval 12">
            <a:extLst>
              <a:ext uri="{FF2B5EF4-FFF2-40B4-BE49-F238E27FC236}">
                <a16:creationId xmlns:a16="http://schemas.microsoft.com/office/drawing/2014/main" id="{6AEFCC3D-05F4-614E-9CC4-A2C3CC9EE203}"/>
              </a:ext>
            </a:extLst>
          </p:cNvPr>
          <p:cNvSpPr>
            <a:spLocks noChangeAspect="1"/>
          </p:cNvSpPr>
          <p:nvPr userDrawn="1"/>
        </p:nvSpPr>
        <p:spPr>
          <a:xfrm>
            <a:off x="12496173" y="412422"/>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4" name="Rectangle 13">
            <a:extLst>
              <a:ext uri="{FF2B5EF4-FFF2-40B4-BE49-F238E27FC236}">
                <a16:creationId xmlns:a16="http://schemas.microsoft.com/office/drawing/2014/main" id="{F652F2FA-5A68-B04C-9AF1-C7FBEC847D4B}"/>
              </a:ext>
            </a:extLst>
          </p:cNvPr>
          <p:cNvSpPr/>
          <p:nvPr userDrawn="1"/>
        </p:nvSpPr>
        <p:spPr>
          <a:xfrm>
            <a:off x="12496173" y="-76452"/>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15" name="Rectangle 14">
            <a:extLst>
              <a:ext uri="{FF2B5EF4-FFF2-40B4-BE49-F238E27FC236}">
                <a16:creationId xmlns:a16="http://schemas.microsoft.com/office/drawing/2014/main" id="{EF3E0B69-8841-864A-9DA7-FB68CAD3E864}"/>
              </a:ext>
            </a:extLst>
          </p:cNvPr>
          <p:cNvSpPr/>
          <p:nvPr userDrawn="1"/>
        </p:nvSpPr>
        <p:spPr>
          <a:xfrm>
            <a:off x="12496173" y="2786404"/>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16" name="Oval 15">
            <a:extLst>
              <a:ext uri="{FF2B5EF4-FFF2-40B4-BE49-F238E27FC236}">
                <a16:creationId xmlns:a16="http://schemas.microsoft.com/office/drawing/2014/main" id="{39D13F56-D95C-424B-8984-6FFE4940A5EE}"/>
              </a:ext>
            </a:extLst>
          </p:cNvPr>
          <p:cNvSpPr>
            <a:spLocks noChangeAspect="1"/>
          </p:cNvSpPr>
          <p:nvPr userDrawn="1"/>
        </p:nvSpPr>
        <p:spPr>
          <a:xfrm>
            <a:off x="13058432" y="1547043"/>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7" name="Oval 16">
            <a:extLst>
              <a:ext uri="{FF2B5EF4-FFF2-40B4-BE49-F238E27FC236}">
                <a16:creationId xmlns:a16="http://schemas.microsoft.com/office/drawing/2014/main" id="{393EFA96-B732-2E48-97C6-F29A57890355}"/>
              </a:ext>
            </a:extLst>
          </p:cNvPr>
          <p:cNvSpPr>
            <a:spLocks noChangeAspect="1"/>
          </p:cNvSpPr>
          <p:nvPr userDrawn="1"/>
        </p:nvSpPr>
        <p:spPr>
          <a:xfrm>
            <a:off x="13058432" y="976701"/>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8" name="Oval 17">
            <a:extLst>
              <a:ext uri="{FF2B5EF4-FFF2-40B4-BE49-F238E27FC236}">
                <a16:creationId xmlns:a16="http://schemas.microsoft.com/office/drawing/2014/main" id="{74AD04C6-A7E3-8642-BFE3-91B05AF9B90E}"/>
              </a:ext>
            </a:extLst>
          </p:cNvPr>
          <p:cNvSpPr>
            <a:spLocks noChangeAspect="1"/>
          </p:cNvSpPr>
          <p:nvPr userDrawn="1"/>
        </p:nvSpPr>
        <p:spPr>
          <a:xfrm>
            <a:off x="13058432" y="412422"/>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9" name="Oval 18">
            <a:extLst>
              <a:ext uri="{FF2B5EF4-FFF2-40B4-BE49-F238E27FC236}">
                <a16:creationId xmlns:a16="http://schemas.microsoft.com/office/drawing/2014/main" id="{2F2BE874-F996-8A45-BCD9-74DF73AA5235}"/>
              </a:ext>
            </a:extLst>
          </p:cNvPr>
          <p:cNvSpPr>
            <a:spLocks noChangeAspect="1"/>
          </p:cNvSpPr>
          <p:nvPr userDrawn="1"/>
        </p:nvSpPr>
        <p:spPr>
          <a:xfrm>
            <a:off x="13058432" y="2111322"/>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9A278C7-AE2B-6948-8C44-F2AC6300BAC7}"/>
              </a:ext>
            </a:extLst>
          </p:cNvPr>
          <p:cNvSpPr>
            <a:spLocks noChangeAspect="1"/>
          </p:cNvSpPr>
          <p:nvPr userDrawn="1"/>
        </p:nvSpPr>
        <p:spPr>
          <a:xfrm>
            <a:off x="12496173" y="3753422"/>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DCAE823D-3515-DB4F-B44C-CC518996392C}"/>
              </a:ext>
            </a:extLst>
          </p:cNvPr>
          <p:cNvSpPr>
            <a:spLocks noChangeAspect="1"/>
          </p:cNvSpPr>
          <p:nvPr userDrawn="1"/>
        </p:nvSpPr>
        <p:spPr>
          <a:xfrm>
            <a:off x="12496173" y="3189143"/>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Oval 21">
            <a:extLst>
              <a:ext uri="{FF2B5EF4-FFF2-40B4-BE49-F238E27FC236}">
                <a16:creationId xmlns:a16="http://schemas.microsoft.com/office/drawing/2014/main" id="{DDD8EA7D-5A11-3347-B378-4FE745F47C54}"/>
              </a:ext>
            </a:extLst>
          </p:cNvPr>
          <p:cNvSpPr>
            <a:spLocks noChangeAspect="1"/>
          </p:cNvSpPr>
          <p:nvPr userDrawn="1"/>
        </p:nvSpPr>
        <p:spPr>
          <a:xfrm>
            <a:off x="13058432" y="3753422"/>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Oval 22">
            <a:extLst>
              <a:ext uri="{FF2B5EF4-FFF2-40B4-BE49-F238E27FC236}">
                <a16:creationId xmlns:a16="http://schemas.microsoft.com/office/drawing/2014/main" id="{A1A6FB66-A095-F143-886F-2DB58751B0B5}"/>
              </a:ext>
            </a:extLst>
          </p:cNvPr>
          <p:cNvSpPr>
            <a:spLocks noChangeAspect="1"/>
          </p:cNvSpPr>
          <p:nvPr userDrawn="1"/>
        </p:nvSpPr>
        <p:spPr>
          <a:xfrm>
            <a:off x="13058432" y="3189143"/>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4" name="Rectangle 23">
            <a:extLst>
              <a:ext uri="{FF2B5EF4-FFF2-40B4-BE49-F238E27FC236}">
                <a16:creationId xmlns:a16="http://schemas.microsoft.com/office/drawing/2014/main" id="{3747AA19-8530-1A4F-8EFD-4530F765C87C}"/>
              </a:ext>
            </a:extLst>
          </p:cNvPr>
          <p:cNvSpPr/>
          <p:nvPr userDrawn="1"/>
        </p:nvSpPr>
        <p:spPr>
          <a:xfrm>
            <a:off x="12496173" y="5246521"/>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25" name="Oval 24">
            <a:extLst>
              <a:ext uri="{FF2B5EF4-FFF2-40B4-BE49-F238E27FC236}">
                <a16:creationId xmlns:a16="http://schemas.microsoft.com/office/drawing/2014/main" id="{558AC7AD-A20D-9242-A8B7-75F43B0A95B9}"/>
              </a:ext>
            </a:extLst>
          </p:cNvPr>
          <p:cNvSpPr>
            <a:spLocks noChangeAspect="1"/>
          </p:cNvSpPr>
          <p:nvPr userDrawn="1"/>
        </p:nvSpPr>
        <p:spPr>
          <a:xfrm>
            <a:off x="12496173" y="5686892"/>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ABA05A02-7F61-4D46-882B-7B254BACFF3A}"/>
              </a:ext>
            </a:extLst>
          </p:cNvPr>
          <p:cNvSpPr>
            <a:spLocks noChangeAspect="1"/>
          </p:cNvSpPr>
          <p:nvPr userDrawn="1"/>
        </p:nvSpPr>
        <p:spPr>
          <a:xfrm>
            <a:off x="12496173" y="6256545"/>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0684B6FA-D0F4-774F-9934-21A4A60B4FAD}"/>
              </a:ext>
            </a:extLst>
          </p:cNvPr>
          <p:cNvSpPr>
            <a:spLocks noChangeAspect="1"/>
          </p:cNvSpPr>
          <p:nvPr userDrawn="1"/>
        </p:nvSpPr>
        <p:spPr>
          <a:xfrm>
            <a:off x="13058432" y="5686892"/>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0B922228-472B-4B45-A91B-46E6D2AD9071}"/>
              </a:ext>
            </a:extLst>
          </p:cNvPr>
          <p:cNvSpPr>
            <a:spLocks noChangeAspect="1"/>
          </p:cNvSpPr>
          <p:nvPr userDrawn="1"/>
        </p:nvSpPr>
        <p:spPr>
          <a:xfrm>
            <a:off x="13058432" y="6256545"/>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D758CC83-512A-3E4E-9800-AA87B7E2E501}"/>
              </a:ext>
            </a:extLst>
          </p:cNvPr>
          <p:cNvSpPr>
            <a:spLocks noChangeAspect="1"/>
          </p:cNvSpPr>
          <p:nvPr userDrawn="1"/>
        </p:nvSpPr>
        <p:spPr>
          <a:xfrm>
            <a:off x="13614688" y="5686892"/>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73EC7D8-C14B-DF46-84F1-14A5B31D20C7}"/>
              </a:ext>
            </a:extLst>
          </p:cNvPr>
          <p:cNvSpPr>
            <a:spLocks noChangeAspect="1"/>
          </p:cNvSpPr>
          <p:nvPr userDrawn="1"/>
        </p:nvSpPr>
        <p:spPr>
          <a:xfrm>
            <a:off x="13614688" y="6256545"/>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A45DF75A-F55A-3647-A4BA-FEBEBDE07142}"/>
              </a:ext>
            </a:extLst>
          </p:cNvPr>
          <p:cNvSpPr>
            <a:spLocks noChangeAspect="1"/>
          </p:cNvSpPr>
          <p:nvPr userDrawn="1"/>
        </p:nvSpPr>
        <p:spPr>
          <a:xfrm>
            <a:off x="12496173" y="4317701"/>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263367D2-6778-F04C-9A9C-28E827E92433}"/>
              </a:ext>
            </a:extLst>
          </p:cNvPr>
          <p:cNvSpPr>
            <a:spLocks noChangeAspect="1"/>
          </p:cNvSpPr>
          <p:nvPr userDrawn="1"/>
        </p:nvSpPr>
        <p:spPr>
          <a:xfrm>
            <a:off x="13058432" y="4317701"/>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TextBox 32">
            <a:extLst>
              <a:ext uri="{FF2B5EF4-FFF2-40B4-BE49-F238E27FC236}">
                <a16:creationId xmlns:a16="http://schemas.microsoft.com/office/drawing/2014/main" id="{89E74BB8-EEF0-E248-AE74-380E3573FC77}"/>
              </a:ext>
            </a:extLst>
          </p:cNvPr>
          <p:cNvSpPr txBox="1"/>
          <p:nvPr userDrawn="1"/>
        </p:nvSpPr>
        <p:spPr>
          <a:xfrm>
            <a:off x="0" y="-260573"/>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GB"/>
              <a:t>For Internal Use Only. ©2020 AVEVA Group plc and its subsidiaries. All rights reserved.</a:t>
            </a:r>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40236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1"/>
            <a:ext cx="9043416" cy="2713037"/>
          </a:xfrm>
        </p:spPr>
        <p:txBody>
          <a:bodyPr anchor="ctr"/>
          <a:lstStyle>
            <a:lvl1pPr marL="0" indent="0" algn="ctr">
              <a:lnSpc>
                <a:spcPct val="90000"/>
              </a:lnSpc>
              <a:buFontTx/>
              <a:buNone/>
              <a:defRPr sz="3599" b="0" i="0">
                <a:solidFill>
                  <a:schemeClr val="bg1"/>
                </a:solidFill>
                <a:latin typeface="+mj-lt"/>
              </a:defRPr>
            </a:lvl1pPr>
            <a:lvl2pPr marL="0" indent="0" algn="ctr">
              <a:lnSpc>
                <a:spcPct val="90000"/>
              </a:lnSpc>
              <a:spcBef>
                <a:spcPts val="3499"/>
              </a:spcBef>
              <a:spcAft>
                <a:spcPts val="0"/>
              </a:spcAft>
              <a:buFontTx/>
              <a:buNone/>
              <a:defRPr sz="1800">
                <a:solidFill>
                  <a:schemeClr val="bg1"/>
                </a:solidFill>
                <a:latin typeface="+mn-lt"/>
              </a:defRPr>
            </a:lvl2pPr>
            <a:lvl3pPr marL="576575" indent="0">
              <a:buFontTx/>
              <a:buNone/>
              <a:defRPr>
                <a:solidFill>
                  <a:schemeClr val="bg1"/>
                </a:solidFill>
              </a:defRPr>
            </a:lvl3pPr>
            <a:lvl4pPr marL="863469" indent="0">
              <a:buFontTx/>
              <a:buNone/>
              <a:defRPr>
                <a:solidFill>
                  <a:schemeClr val="bg1"/>
                </a:solidFill>
              </a:defRPr>
            </a:lvl4pPr>
            <a:lvl5pPr marL="1152351" indent="0">
              <a:buFontTx/>
              <a:buNone/>
              <a:defRPr>
                <a:solidFill>
                  <a:schemeClr val="bg1"/>
                </a:solidFill>
              </a:defRPr>
            </a:lvl5pPr>
          </a:lstStyle>
          <a:p>
            <a:pPr lvl="0"/>
            <a:r>
              <a:rPr lang="en-GB"/>
              <a:t>Click to edit Master text styles</a:t>
            </a:r>
          </a:p>
          <a:p>
            <a:pPr lvl="1"/>
            <a:r>
              <a:rPr lang="en-GB"/>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5"/>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grpSp>
      <p:sp>
        <p:nvSpPr>
          <p:cNvPr id="20" name="Oval 19">
            <a:extLst>
              <a:ext uri="{FF2B5EF4-FFF2-40B4-BE49-F238E27FC236}">
                <a16:creationId xmlns:a16="http://schemas.microsoft.com/office/drawing/2014/main" id="{643F711C-A903-8348-86E1-E2A6D9B4C39A}"/>
              </a:ext>
            </a:extLst>
          </p:cNvPr>
          <p:cNvSpPr>
            <a:spLocks noChangeAspect="1"/>
          </p:cNvSpPr>
          <p:nvPr userDrawn="1"/>
        </p:nvSpPr>
        <p:spPr>
          <a:xfrm>
            <a:off x="12496173" y="1547043"/>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08AE8A26-D2F1-5345-9D20-13280BEBDEA6}"/>
              </a:ext>
            </a:extLst>
          </p:cNvPr>
          <p:cNvSpPr>
            <a:spLocks noChangeAspect="1"/>
          </p:cNvSpPr>
          <p:nvPr userDrawn="1"/>
        </p:nvSpPr>
        <p:spPr>
          <a:xfrm>
            <a:off x="12496173" y="976701"/>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Oval 21">
            <a:extLst>
              <a:ext uri="{FF2B5EF4-FFF2-40B4-BE49-F238E27FC236}">
                <a16:creationId xmlns:a16="http://schemas.microsoft.com/office/drawing/2014/main" id="{AE051AFE-D3AB-8248-A2F9-259B2E2AE312}"/>
              </a:ext>
            </a:extLst>
          </p:cNvPr>
          <p:cNvSpPr>
            <a:spLocks noChangeAspect="1"/>
          </p:cNvSpPr>
          <p:nvPr userDrawn="1"/>
        </p:nvSpPr>
        <p:spPr>
          <a:xfrm>
            <a:off x="12496173" y="412422"/>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Rectangle 22">
            <a:extLst>
              <a:ext uri="{FF2B5EF4-FFF2-40B4-BE49-F238E27FC236}">
                <a16:creationId xmlns:a16="http://schemas.microsoft.com/office/drawing/2014/main" id="{6D3FCF33-F9CA-D54D-8F24-66B35F070F7D}"/>
              </a:ext>
            </a:extLst>
          </p:cNvPr>
          <p:cNvSpPr/>
          <p:nvPr userDrawn="1"/>
        </p:nvSpPr>
        <p:spPr>
          <a:xfrm>
            <a:off x="12496173" y="-76452"/>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4" name="Rectangle 23">
            <a:extLst>
              <a:ext uri="{FF2B5EF4-FFF2-40B4-BE49-F238E27FC236}">
                <a16:creationId xmlns:a16="http://schemas.microsoft.com/office/drawing/2014/main" id="{04A01F3F-E5A2-0548-91E5-4C4D6AFE388F}"/>
              </a:ext>
            </a:extLst>
          </p:cNvPr>
          <p:cNvSpPr/>
          <p:nvPr userDrawn="1"/>
        </p:nvSpPr>
        <p:spPr>
          <a:xfrm>
            <a:off x="12496173" y="2786404"/>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5" name="Oval 24">
            <a:extLst>
              <a:ext uri="{FF2B5EF4-FFF2-40B4-BE49-F238E27FC236}">
                <a16:creationId xmlns:a16="http://schemas.microsoft.com/office/drawing/2014/main" id="{F0440B29-F9B3-1B4C-90F1-0E81DD63B9FD}"/>
              </a:ext>
            </a:extLst>
          </p:cNvPr>
          <p:cNvSpPr>
            <a:spLocks noChangeAspect="1"/>
          </p:cNvSpPr>
          <p:nvPr userDrawn="1"/>
        </p:nvSpPr>
        <p:spPr>
          <a:xfrm>
            <a:off x="13058432" y="1547043"/>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2BF1DF30-E5DD-0343-9377-CC5F9B19E389}"/>
              </a:ext>
            </a:extLst>
          </p:cNvPr>
          <p:cNvSpPr>
            <a:spLocks noChangeAspect="1"/>
          </p:cNvSpPr>
          <p:nvPr userDrawn="1"/>
        </p:nvSpPr>
        <p:spPr>
          <a:xfrm>
            <a:off x="13058432" y="976701"/>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A8087CA3-74AF-C943-B09C-8B5B63A09325}"/>
              </a:ext>
            </a:extLst>
          </p:cNvPr>
          <p:cNvSpPr>
            <a:spLocks noChangeAspect="1"/>
          </p:cNvSpPr>
          <p:nvPr userDrawn="1"/>
        </p:nvSpPr>
        <p:spPr>
          <a:xfrm>
            <a:off x="13058432" y="412422"/>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A21FC307-24F5-B84D-8F32-540B8E39A461}"/>
              </a:ext>
            </a:extLst>
          </p:cNvPr>
          <p:cNvSpPr>
            <a:spLocks noChangeAspect="1"/>
          </p:cNvSpPr>
          <p:nvPr userDrawn="1"/>
        </p:nvSpPr>
        <p:spPr>
          <a:xfrm>
            <a:off x="13058432" y="2111322"/>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27CDFDCD-BA88-C54F-8B4A-EC263419FC6B}"/>
              </a:ext>
            </a:extLst>
          </p:cNvPr>
          <p:cNvSpPr>
            <a:spLocks noChangeAspect="1"/>
          </p:cNvSpPr>
          <p:nvPr userDrawn="1"/>
        </p:nvSpPr>
        <p:spPr>
          <a:xfrm>
            <a:off x="12496173" y="3753422"/>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BC070D51-91A0-CA4F-A287-1E772044FEB0}"/>
              </a:ext>
            </a:extLst>
          </p:cNvPr>
          <p:cNvSpPr>
            <a:spLocks noChangeAspect="1"/>
          </p:cNvSpPr>
          <p:nvPr userDrawn="1"/>
        </p:nvSpPr>
        <p:spPr>
          <a:xfrm>
            <a:off x="12496173" y="3189143"/>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43A0F30C-8297-234A-A2E1-63B699325E51}"/>
              </a:ext>
            </a:extLst>
          </p:cNvPr>
          <p:cNvSpPr>
            <a:spLocks noChangeAspect="1"/>
          </p:cNvSpPr>
          <p:nvPr userDrawn="1"/>
        </p:nvSpPr>
        <p:spPr>
          <a:xfrm>
            <a:off x="13058432" y="3753422"/>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479E1C01-F5B6-7546-A51F-195C6BFF0575}"/>
              </a:ext>
            </a:extLst>
          </p:cNvPr>
          <p:cNvSpPr>
            <a:spLocks noChangeAspect="1"/>
          </p:cNvSpPr>
          <p:nvPr userDrawn="1"/>
        </p:nvSpPr>
        <p:spPr>
          <a:xfrm>
            <a:off x="13058432" y="3189143"/>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Rectangle 32">
            <a:extLst>
              <a:ext uri="{FF2B5EF4-FFF2-40B4-BE49-F238E27FC236}">
                <a16:creationId xmlns:a16="http://schemas.microsoft.com/office/drawing/2014/main" id="{A0A07A68-C228-5945-BC69-C651A588EC56}"/>
              </a:ext>
            </a:extLst>
          </p:cNvPr>
          <p:cNvSpPr/>
          <p:nvPr userDrawn="1"/>
        </p:nvSpPr>
        <p:spPr>
          <a:xfrm>
            <a:off x="12496173" y="5246521"/>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4" name="Oval 33">
            <a:extLst>
              <a:ext uri="{FF2B5EF4-FFF2-40B4-BE49-F238E27FC236}">
                <a16:creationId xmlns:a16="http://schemas.microsoft.com/office/drawing/2014/main" id="{46A82CD8-ECC5-C742-BBCC-CC3F62FA3C1A}"/>
              </a:ext>
            </a:extLst>
          </p:cNvPr>
          <p:cNvSpPr>
            <a:spLocks noChangeAspect="1"/>
          </p:cNvSpPr>
          <p:nvPr userDrawn="1"/>
        </p:nvSpPr>
        <p:spPr>
          <a:xfrm>
            <a:off x="12496173" y="5686892"/>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DFC51E78-F280-5640-A737-520900CE5A94}"/>
              </a:ext>
            </a:extLst>
          </p:cNvPr>
          <p:cNvSpPr>
            <a:spLocks noChangeAspect="1"/>
          </p:cNvSpPr>
          <p:nvPr userDrawn="1"/>
        </p:nvSpPr>
        <p:spPr>
          <a:xfrm>
            <a:off x="12496173" y="6256545"/>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B990D329-BF20-114D-A907-3C203E8207D9}"/>
              </a:ext>
            </a:extLst>
          </p:cNvPr>
          <p:cNvSpPr>
            <a:spLocks noChangeAspect="1"/>
          </p:cNvSpPr>
          <p:nvPr userDrawn="1"/>
        </p:nvSpPr>
        <p:spPr>
          <a:xfrm>
            <a:off x="13058432" y="5686892"/>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F879D327-656D-584A-AA21-586149DC54FE}"/>
              </a:ext>
            </a:extLst>
          </p:cNvPr>
          <p:cNvSpPr>
            <a:spLocks noChangeAspect="1"/>
          </p:cNvSpPr>
          <p:nvPr userDrawn="1"/>
        </p:nvSpPr>
        <p:spPr>
          <a:xfrm>
            <a:off x="13058432" y="6256545"/>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Oval 37">
            <a:extLst>
              <a:ext uri="{FF2B5EF4-FFF2-40B4-BE49-F238E27FC236}">
                <a16:creationId xmlns:a16="http://schemas.microsoft.com/office/drawing/2014/main" id="{E0385C20-1F04-674B-8EB6-F88720AC322A}"/>
              </a:ext>
            </a:extLst>
          </p:cNvPr>
          <p:cNvSpPr>
            <a:spLocks noChangeAspect="1"/>
          </p:cNvSpPr>
          <p:nvPr userDrawn="1"/>
        </p:nvSpPr>
        <p:spPr>
          <a:xfrm>
            <a:off x="13614688" y="5686892"/>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A6432D40-261B-BA49-B45A-AA15FBD2491E}"/>
              </a:ext>
            </a:extLst>
          </p:cNvPr>
          <p:cNvSpPr>
            <a:spLocks noChangeAspect="1"/>
          </p:cNvSpPr>
          <p:nvPr userDrawn="1"/>
        </p:nvSpPr>
        <p:spPr>
          <a:xfrm>
            <a:off x="13614688" y="6256545"/>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78485342-0681-A544-8448-3388C94990E6}"/>
              </a:ext>
            </a:extLst>
          </p:cNvPr>
          <p:cNvSpPr>
            <a:spLocks noChangeAspect="1"/>
          </p:cNvSpPr>
          <p:nvPr userDrawn="1"/>
        </p:nvSpPr>
        <p:spPr>
          <a:xfrm>
            <a:off x="12496173" y="4317701"/>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E1AA35C5-FA30-B442-909A-982FA731B100}"/>
              </a:ext>
            </a:extLst>
          </p:cNvPr>
          <p:cNvSpPr>
            <a:spLocks noChangeAspect="1"/>
          </p:cNvSpPr>
          <p:nvPr userDrawn="1"/>
        </p:nvSpPr>
        <p:spPr>
          <a:xfrm>
            <a:off x="13058432" y="4317701"/>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TextBox 41">
            <a:extLst>
              <a:ext uri="{FF2B5EF4-FFF2-40B4-BE49-F238E27FC236}">
                <a16:creationId xmlns:a16="http://schemas.microsoft.com/office/drawing/2014/main" id="{097E06A3-C041-BB43-8D89-7916770404AE}"/>
              </a:ext>
            </a:extLst>
          </p:cNvPr>
          <p:cNvSpPr txBox="1"/>
          <p:nvPr userDrawn="1"/>
        </p:nvSpPr>
        <p:spPr>
          <a:xfrm>
            <a:off x="0" y="-260573"/>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GB"/>
              <a:t>For Internal Use Only. ©2020 AVEVA Group plc and its subsidiaries. All rights reserved.</a:t>
            </a:r>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18727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5"/>
            <a:ext cx="10972800" cy="321627"/>
          </a:xfrm>
        </p:spPr>
        <p:txBody>
          <a:bodyPr lIns="0">
            <a:noAutofit/>
          </a:bodyPr>
          <a:lstStyle>
            <a:lvl1pPr marL="18285"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GB"/>
              <a:t>For Internal Use Only. ©2020 AVEVA Group plc and its subsidiaries. All rights reserved.</a:t>
            </a:r>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87521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9A0F925-BD14-364D-90F2-D69B2C436BC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GB"/>
              <a:t>For Internal Use Only. ©2020 AVEVA Group plc and its subsidiaries. All rights reserved.</a:t>
            </a:r>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00562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GB"/>
              <a:t>For Internal Use Only. ©2020 AVEVA Group plc and its subsidiaries. All rights reserved.</a:t>
            </a:r>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5"/>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grpSp>
      <p:sp>
        <p:nvSpPr>
          <p:cNvPr id="19" name="Oval 18">
            <a:extLst>
              <a:ext uri="{FF2B5EF4-FFF2-40B4-BE49-F238E27FC236}">
                <a16:creationId xmlns:a16="http://schemas.microsoft.com/office/drawing/2014/main" id="{67C6BB98-DD69-594B-A11B-8E7417647853}"/>
              </a:ext>
            </a:extLst>
          </p:cNvPr>
          <p:cNvSpPr>
            <a:spLocks noChangeAspect="1"/>
          </p:cNvSpPr>
          <p:nvPr userDrawn="1"/>
        </p:nvSpPr>
        <p:spPr>
          <a:xfrm>
            <a:off x="12496173" y="1547043"/>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83ED3DD6-C488-874C-B315-75BC51E1D5BB}"/>
              </a:ext>
            </a:extLst>
          </p:cNvPr>
          <p:cNvSpPr>
            <a:spLocks noChangeAspect="1"/>
          </p:cNvSpPr>
          <p:nvPr userDrawn="1"/>
        </p:nvSpPr>
        <p:spPr>
          <a:xfrm>
            <a:off x="12496173" y="976701"/>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0A16E875-3D8C-0F4D-A319-3ABB4AF1DE3E}"/>
              </a:ext>
            </a:extLst>
          </p:cNvPr>
          <p:cNvSpPr>
            <a:spLocks noChangeAspect="1"/>
          </p:cNvSpPr>
          <p:nvPr userDrawn="1"/>
        </p:nvSpPr>
        <p:spPr>
          <a:xfrm>
            <a:off x="12496173" y="412422"/>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A629104C-31E6-B547-8AE6-7095DA99AC4B}"/>
              </a:ext>
            </a:extLst>
          </p:cNvPr>
          <p:cNvSpPr/>
          <p:nvPr userDrawn="1"/>
        </p:nvSpPr>
        <p:spPr>
          <a:xfrm>
            <a:off x="12496173" y="-76452"/>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3" name="Rectangle 22">
            <a:extLst>
              <a:ext uri="{FF2B5EF4-FFF2-40B4-BE49-F238E27FC236}">
                <a16:creationId xmlns:a16="http://schemas.microsoft.com/office/drawing/2014/main" id="{1BDBB11D-267D-2A48-9D38-A204618DC5C5}"/>
              </a:ext>
            </a:extLst>
          </p:cNvPr>
          <p:cNvSpPr/>
          <p:nvPr userDrawn="1"/>
        </p:nvSpPr>
        <p:spPr>
          <a:xfrm>
            <a:off x="12496173" y="2786404"/>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4" name="Oval 23">
            <a:extLst>
              <a:ext uri="{FF2B5EF4-FFF2-40B4-BE49-F238E27FC236}">
                <a16:creationId xmlns:a16="http://schemas.microsoft.com/office/drawing/2014/main" id="{FD5D4EC3-4911-974B-8641-B451CBD98D44}"/>
              </a:ext>
            </a:extLst>
          </p:cNvPr>
          <p:cNvSpPr>
            <a:spLocks noChangeAspect="1"/>
          </p:cNvSpPr>
          <p:nvPr userDrawn="1"/>
        </p:nvSpPr>
        <p:spPr>
          <a:xfrm>
            <a:off x="13058432" y="1547043"/>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1D7BAF04-43D7-194B-8517-D7D81A8DA847}"/>
              </a:ext>
            </a:extLst>
          </p:cNvPr>
          <p:cNvSpPr>
            <a:spLocks noChangeAspect="1"/>
          </p:cNvSpPr>
          <p:nvPr userDrawn="1"/>
        </p:nvSpPr>
        <p:spPr>
          <a:xfrm>
            <a:off x="13058432" y="976701"/>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F5C6809E-2A1F-B34B-A8A0-46FE7D8FC3D1}"/>
              </a:ext>
            </a:extLst>
          </p:cNvPr>
          <p:cNvSpPr>
            <a:spLocks noChangeAspect="1"/>
          </p:cNvSpPr>
          <p:nvPr userDrawn="1"/>
        </p:nvSpPr>
        <p:spPr>
          <a:xfrm>
            <a:off x="13058432" y="412422"/>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1F317EA4-BF4D-E64E-9373-43DE62AB2AF1}"/>
              </a:ext>
            </a:extLst>
          </p:cNvPr>
          <p:cNvSpPr>
            <a:spLocks noChangeAspect="1"/>
          </p:cNvSpPr>
          <p:nvPr userDrawn="1"/>
        </p:nvSpPr>
        <p:spPr>
          <a:xfrm>
            <a:off x="13058432" y="2111322"/>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F7461A9F-81B6-2343-BEC9-966A972CA6A0}"/>
              </a:ext>
            </a:extLst>
          </p:cNvPr>
          <p:cNvSpPr>
            <a:spLocks noChangeAspect="1"/>
          </p:cNvSpPr>
          <p:nvPr userDrawn="1"/>
        </p:nvSpPr>
        <p:spPr>
          <a:xfrm>
            <a:off x="12496173" y="3753422"/>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0B44259A-E088-344D-90CF-6A101ADC3FA3}"/>
              </a:ext>
            </a:extLst>
          </p:cNvPr>
          <p:cNvSpPr>
            <a:spLocks noChangeAspect="1"/>
          </p:cNvSpPr>
          <p:nvPr userDrawn="1"/>
        </p:nvSpPr>
        <p:spPr>
          <a:xfrm>
            <a:off x="12496173" y="3189143"/>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6F1B71A0-BF78-CC43-A116-01007524027B}"/>
              </a:ext>
            </a:extLst>
          </p:cNvPr>
          <p:cNvSpPr>
            <a:spLocks noChangeAspect="1"/>
          </p:cNvSpPr>
          <p:nvPr userDrawn="1"/>
        </p:nvSpPr>
        <p:spPr>
          <a:xfrm>
            <a:off x="13058432" y="3753422"/>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C304D4CA-9627-FC44-8B5A-125B1974D4FF}"/>
              </a:ext>
            </a:extLst>
          </p:cNvPr>
          <p:cNvSpPr>
            <a:spLocks noChangeAspect="1"/>
          </p:cNvSpPr>
          <p:nvPr userDrawn="1"/>
        </p:nvSpPr>
        <p:spPr>
          <a:xfrm>
            <a:off x="13058432" y="3189143"/>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Rectangle 31">
            <a:extLst>
              <a:ext uri="{FF2B5EF4-FFF2-40B4-BE49-F238E27FC236}">
                <a16:creationId xmlns:a16="http://schemas.microsoft.com/office/drawing/2014/main" id="{0A359F90-3570-6E44-A78B-1822A7F0E85C}"/>
              </a:ext>
            </a:extLst>
          </p:cNvPr>
          <p:cNvSpPr/>
          <p:nvPr userDrawn="1"/>
        </p:nvSpPr>
        <p:spPr>
          <a:xfrm>
            <a:off x="12496173" y="5246521"/>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3" name="Oval 32">
            <a:extLst>
              <a:ext uri="{FF2B5EF4-FFF2-40B4-BE49-F238E27FC236}">
                <a16:creationId xmlns:a16="http://schemas.microsoft.com/office/drawing/2014/main" id="{73FF12A5-D66F-6C41-B855-37FECCF33D0D}"/>
              </a:ext>
            </a:extLst>
          </p:cNvPr>
          <p:cNvSpPr>
            <a:spLocks noChangeAspect="1"/>
          </p:cNvSpPr>
          <p:nvPr userDrawn="1"/>
        </p:nvSpPr>
        <p:spPr>
          <a:xfrm>
            <a:off x="12496173" y="5686892"/>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E5F57846-A745-4948-A1B5-B4369CC0B966}"/>
              </a:ext>
            </a:extLst>
          </p:cNvPr>
          <p:cNvSpPr>
            <a:spLocks noChangeAspect="1"/>
          </p:cNvSpPr>
          <p:nvPr userDrawn="1"/>
        </p:nvSpPr>
        <p:spPr>
          <a:xfrm>
            <a:off x="12496173" y="6256545"/>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28523937-983E-694C-A8BA-98AA8B30584B}"/>
              </a:ext>
            </a:extLst>
          </p:cNvPr>
          <p:cNvSpPr>
            <a:spLocks noChangeAspect="1"/>
          </p:cNvSpPr>
          <p:nvPr userDrawn="1"/>
        </p:nvSpPr>
        <p:spPr>
          <a:xfrm>
            <a:off x="13058432" y="5686892"/>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651D52F2-EFA2-1F46-B056-B6100A18A6A8}"/>
              </a:ext>
            </a:extLst>
          </p:cNvPr>
          <p:cNvSpPr>
            <a:spLocks noChangeAspect="1"/>
          </p:cNvSpPr>
          <p:nvPr userDrawn="1"/>
        </p:nvSpPr>
        <p:spPr>
          <a:xfrm>
            <a:off x="13058432" y="6256545"/>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921A8502-6F6C-8544-B671-6FC10C4A48B0}"/>
              </a:ext>
            </a:extLst>
          </p:cNvPr>
          <p:cNvSpPr>
            <a:spLocks noChangeAspect="1"/>
          </p:cNvSpPr>
          <p:nvPr userDrawn="1"/>
        </p:nvSpPr>
        <p:spPr>
          <a:xfrm>
            <a:off x="13614688" y="5686892"/>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Oval 37">
            <a:extLst>
              <a:ext uri="{FF2B5EF4-FFF2-40B4-BE49-F238E27FC236}">
                <a16:creationId xmlns:a16="http://schemas.microsoft.com/office/drawing/2014/main" id="{DE0F76AD-265C-514E-8356-0EE9AE09EEC3}"/>
              </a:ext>
            </a:extLst>
          </p:cNvPr>
          <p:cNvSpPr>
            <a:spLocks noChangeAspect="1"/>
          </p:cNvSpPr>
          <p:nvPr userDrawn="1"/>
        </p:nvSpPr>
        <p:spPr>
          <a:xfrm>
            <a:off x="13614688" y="6256545"/>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18389524-2A1B-C247-B615-FDCFBC8E2A37}"/>
              </a:ext>
            </a:extLst>
          </p:cNvPr>
          <p:cNvSpPr>
            <a:spLocks noChangeAspect="1"/>
          </p:cNvSpPr>
          <p:nvPr userDrawn="1"/>
        </p:nvSpPr>
        <p:spPr>
          <a:xfrm>
            <a:off x="12496173" y="4317701"/>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A4C3996-6374-EA41-8A4B-27F72E05E28E}"/>
              </a:ext>
            </a:extLst>
          </p:cNvPr>
          <p:cNvSpPr>
            <a:spLocks noChangeAspect="1"/>
          </p:cNvSpPr>
          <p:nvPr userDrawn="1"/>
        </p:nvSpPr>
        <p:spPr>
          <a:xfrm>
            <a:off x="13058432" y="4317701"/>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TextBox 40">
            <a:extLst>
              <a:ext uri="{FF2B5EF4-FFF2-40B4-BE49-F238E27FC236}">
                <a16:creationId xmlns:a16="http://schemas.microsoft.com/office/drawing/2014/main" id="{919C9F30-0D44-3440-A4B1-572BCCCC58AB}"/>
              </a:ext>
            </a:extLst>
          </p:cNvPr>
          <p:cNvSpPr txBox="1"/>
          <p:nvPr userDrawn="1"/>
        </p:nvSpPr>
        <p:spPr>
          <a:xfrm>
            <a:off x="0" y="-260573"/>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04439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5"/>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5"/>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grpSp>
      <p:sp>
        <p:nvSpPr>
          <p:cNvPr id="19" name="Oval 18">
            <a:extLst>
              <a:ext uri="{FF2B5EF4-FFF2-40B4-BE49-F238E27FC236}">
                <a16:creationId xmlns:a16="http://schemas.microsoft.com/office/drawing/2014/main" id="{5B9FA0AD-F377-BA47-8814-F263CE306C45}"/>
              </a:ext>
            </a:extLst>
          </p:cNvPr>
          <p:cNvSpPr>
            <a:spLocks noChangeAspect="1"/>
          </p:cNvSpPr>
          <p:nvPr userDrawn="1"/>
        </p:nvSpPr>
        <p:spPr>
          <a:xfrm>
            <a:off x="12496173" y="1547043"/>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CDF72DE6-10B3-1F4B-A255-B6CA4CE6B6AC}"/>
              </a:ext>
            </a:extLst>
          </p:cNvPr>
          <p:cNvSpPr>
            <a:spLocks noChangeAspect="1"/>
          </p:cNvSpPr>
          <p:nvPr userDrawn="1"/>
        </p:nvSpPr>
        <p:spPr>
          <a:xfrm>
            <a:off x="12496173" y="976701"/>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10A5612-0092-0040-967B-5CA5700DD85A}"/>
              </a:ext>
            </a:extLst>
          </p:cNvPr>
          <p:cNvSpPr>
            <a:spLocks noChangeAspect="1"/>
          </p:cNvSpPr>
          <p:nvPr userDrawn="1"/>
        </p:nvSpPr>
        <p:spPr>
          <a:xfrm>
            <a:off x="12496173" y="412422"/>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C8889F74-4F34-0244-A384-42E7ED3AA3F6}"/>
              </a:ext>
            </a:extLst>
          </p:cNvPr>
          <p:cNvSpPr/>
          <p:nvPr userDrawn="1"/>
        </p:nvSpPr>
        <p:spPr>
          <a:xfrm>
            <a:off x="12496173" y="-76452"/>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3" name="Rectangle 22">
            <a:extLst>
              <a:ext uri="{FF2B5EF4-FFF2-40B4-BE49-F238E27FC236}">
                <a16:creationId xmlns:a16="http://schemas.microsoft.com/office/drawing/2014/main" id="{709AF111-FA5D-9944-8DB0-C845FFB7D596}"/>
              </a:ext>
            </a:extLst>
          </p:cNvPr>
          <p:cNvSpPr/>
          <p:nvPr userDrawn="1"/>
        </p:nvSpPr>
        <p:spPr>
          <a:xfrm>
            <a:off x="12496173" y="2786404"/>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4" name="Oval 23">
            <a:extLst>
              <a:ext uri="{FF2B5EF4-FFF2-40B4-BE49-F238E27FC236}">
                <a16:creationId xmlns:a16="http://schemas.microsoft.com/office/drawing/2014/main" id="{90B2410B-D5BF-8943-9A67-B3A876BDF41E}"/>
              </a:ext>
            </a:extLst>
          </p:cNvPr>
          <p:cNvSpPr>
            <a:spLocks noChangeAspect="1"/>
          </p:cNvSpPr>
          <p:nvPr userDrawn="1"/>
        </p:nvSpPr>
        <p:spPr>
          <a:xfrm>
            <a:off x="13058432" y="1547043"/>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1A5C89D5-50B8-564C-868A-6CC599D000C9}"/>
              </a:ext>
            </a:extLst>
          </p:cNvPr>
          <p:cNvSpPr>
            <a:spLocks noChangeAspect="1"/>
          </p:cNvSpPr>
          <p:nvPr userDrawn="1"/>
        </p:nvSpPr>
        <p:spPr>
          <a:xfrm>
            <a:off x="13058432" y="976701"/>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7D08F363-EE2C-4F4C-95E2-41A4CE6AA097}"/>
              </a:ext>
            </a:extLst>
          </p:cNvPr>
          <p:cNvSpPr>
            <a:spLocks noChangeAspect="1"/>
          </p:cNvSpPr>
          <p:nvPr userDrawn="1"/>
        </p:nvSpPr>
        <p:spPr>
          <a:xfrm>
            <a:off x="13058432" y="412422"/>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34400D86-7F67-BD4B-9253-CA6DEF39FDA8}"/>
              </a:ext>
            </a:extLst>
          </p:cNvPr>
          <p:cNvSpPr>
            <a:spLocks noChangeAspect="1"/>
          </p:cNvSpPr>
          <p:nvPr userDrawn="1"/>
        </p:nvSpPr>
        <p:spPr>
          <a:xfrm>
            <a:off x="13058432" y="2111322"/>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72461AEF-A207-FA4C-9309-F66243F81ADB}"/>
              </a:ext>
            </a:extLst>
          </p:cNvPr>
          <p:cNvSpPr>
            <a:spLocks noChangeAspect="1"/>
          </p:cNvSpPr>
          <p:nvPr userDrawn="1"/>
        </p:nvSpPr>
        <p:spPr>
          <a:xfrm>
            <a:off x="12496173" y="3753422"/>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46849203-11BE-C148-BF6C-E24BF0BBF2DD}"/>
              </a:ext>
            </a:extLst>
          </p:cNvPr>
          <p:cNvSpPr>
            <a:spLocks noChangeAspect="1"/>
          </p:cNvSpPr>
          <p:nvPr userDrawn="1"/>
        </p:nvSpPr>
        <p:spPr>
          <a:xfrm>
            <a:off x="12496173" y="3189143"/>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8E10A3FE-E582-4D4F-9B25-EF58E33BE8A8}"/>
              </a:ext>
            </a:extLst>
          </p:cNvPr>
          <p:cNvSpPr>
            <a:spLocks noChangeAspect="1"/>
          </p:cNvSpPr>
          <p:nvPr userDrawn="1"/>
        </p:nvSpPr>
        <p:spPr>
          <a:xfrm>
            <a:off x="13058432" y="3753422"/>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CFA4DA0A-FDF8-AF43-BA1D-65CD294BFE2C}"/>
              </a:ext>
            </a:extLst>
          </p:cNvPr>
          <p:cNvSpPr>
            <a:spLocks noChangeAspect="1"/>
          </p:cNvSpPr>
          <p:nvPr userDrawn="1"/>
        </p:nvSpPr>
        <p:spPr>
          <a:xfrm>
            <a:off x="13058432" y="3189143"/>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Rectangle 31">
            <a:extLst>
              <a:ext uri="{FF2B5EF4-FFF2-40B4-BE49-F238E27FC236}">
                <a16:creationId xmlns:a16="http://schemas.microsoft.com/office/drawing/2014/main" id="{F5999F15-8F15-034B-BA31-077ED6CDD13D}"/>
              </a:ext>
            </a:extLst>
          </p:cNvPr>
          <p:cNvSpPr/>
          <p:nvPr userDrawn="1"/>
        </p:nvSpPr>
        <p:spPr>
          <a:xfrm>
            <a:off x="12496173" y="5246521"/>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3" name="Oval 32">
            <a:extLst>
              <a:ext uri="{FF2B5EF4-FFF2-40B4-BE49-F238E27FC236}">
                <a16:creationId xmlns:a16="http://schemas.microsoft.com/office/drawing/2014/main" id="{C98DEA5D-7CF6-DE4E-A9F5-30F1623589CA}"/>
              </a:ext>
            </a:extLst>
          </p:cNvPr>
          <p:cNvSpPr>
            <a:spLocks noChangeAspect="1"/>
          </p:cNvSpPr>
          <p:nvPr userDrawn="1"/>
        </p:nvSpPr>
        <p:spPr>
          <a:xfrm>
            <a:off x="12496173" y="5686892"/>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3912B6F-34BB-F245-8888-C9EEB45A7111}"/>
              </a:ext>
            </a:extLst>
          </p:cNvPr>
          <p:cNvSpPr>
            <a:spLocks noChangeAspect="1"/>
          </p:cNvSpPr>
          <p:nvPr userDrawn="1"/>
        </p:nvSpPr>
        <p:spPr>
          <a:xfrm>
            <a:off x="12496173" y="6256545"/>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0663FE81-183C-1644-A2C0-2400878EDA2A}"/>
              </a:ext>
            </a:extLst>
          </p:cNvPr>
          <p:cNvSpPr>
            <a:spLocks noChangeAspect="1"/>
          </p:cNvSpPr>
          <p:nvPr userDrawn="1"/>
        </p:nvSpPr>
        <p:spPr>
          <a:xfrm>
            <a:off x="13058432" y="5686892"/>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CE02348E-277F-9842-93E1-726382FA1208}"/>
              </a:ext>
            </a:extLst>
          </p:cNvPr>
          <p:cNvSpPr>
            <a:spLocks noChangeAspect="1"/>
          </p:cNvSpPr>
          <p:nvPr userDrawn="1"/>
        </p:nvSpPr>
        <p:spPr>
          <a:xfrm>
            <a:off x="13058432" y="6256545"/>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2B95F4BC-4FD1-1847-A649-3A3F3D85FD61}"/>
              </a:ext>
            </a:extLst>
          </p:cNvPr>
          <p:cNvSpPr>
            <a:spLocks noChangeAspect="1"/>
          </p:cNvSpPr>
          <p:nvPr userDrawn="1"/>
        </p:nvSpPr>
        <p:spPr>
          <a:xfrm>
            <a:off x="13614688" y="5686892"/>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Oval 37">
            <a:extLst>
              <a:ext uri="{FF2B5EF4-FFF2-40B4-BE49-F238E27FC236}">
                <a16:creationId xmlns:a16="http://schemas.microsoft.com/office/drawing/2014/main" id="{16977FC4-005A-2440-B012-EC41C7D44115}"/>
              </a:ext>
            </a:extLst>
          </p:cNvPr>
          <p:cNvSpPr>
            <a:spLocks noChangeAspect="1"/>
          </p:cNvSpPr>
          <p:nvPr userDrawn="1"/>
        </p:nvSpPr>
        <p:spPr>
          <a:xfrm>
            <a:off x="13614688" y="6256545"/>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D87C2C87-BCAB-6340-B0F6-88E72D528A6E}"/>
              </a:ext>
            </a:extLst>
          </p:cNvPr>
          <p:cNvSpPr>
            <a:spLocks noChangeAspect="1"/>
          </p:cNvSpPr>
          <p:nvPr userDrawn="1"/>
        </p:nvSpPr>
        <p:spPr>
          <a:xfrm>
            <a:off x="12496173" y="4317701"/>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5D879540-42B6-5C48-BE9B-ACECD9623503}"/>
              </a:ext>
            </a:extLst>
          </p:cNvPr>
          <p:cNvSpPr>
            <a:spLocks noChangeAspect="1"/>
          </p:cNvSpPr>
          <p:nvPr userDrawn="1"/>
        </p:nvSpPr>
        <p:spPr>
          <a:xfrm>
            <a:off x="13058432" y="4317701"/>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TextBox 40">
            <a:extLst>
              <a:ext uri="{FF2B5EF4-FFF2-40B4-BE49-F238E27FC236}">
                <a16:creationId xmlns:a16="http://schemas.microsoft.com/office/drawing/2014/main" id="{9BFF9181-74B0-0E4C-8AB2-8C419D51B0A1}"/>
              </a:ext>
            </a:extLst>
          </p:cNvPr>
          <p:cNvSpPr txBox="1"/>
          <p:nvPr userDrawn="1"/>
        </p:nvSpPr>
        <p:spPr>
          <a:xfrm>
            <a:off x="0" y="-260573"/>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GB"/>
              <a:t>For Internal Use Only. ©2020 AVEVA Group plc and its subsidiaries. All rights reserved.</a:t>
            </a:r>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07832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mn-lt"/>
                <a:cs typeface="Calibri" panose="020F0502020204030204" pitchFamily="34" charset="0"/>
              </a:rPr>
              <a:t>About AVEVA </a:t>
            </a:r>
          </a:p>
          <a:p>
            <a:pPr>
              <a:lnSpc>
                <a:spcPts val="1200"/>
              </a:lnSpc>
              <a:spcAft>
                <a:spcPts val="600"/>
              </a:spcAft>
            </a:pPr>
            <a:r>
              <a:rPr lang="en-GB" sz="1000" spc="20">
                <a:solidFill>
                  <a:schemeClr val="bg1"/>
                </a:solidFill>
                <a:latin typeface="+mn-lt"/>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mn-lt"/>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err="1">
                <a:solidFill>
                  <a:schemeClr val="bg1"/>
                </a:solidFill>
                <a:latin typeface="+mn-lt"/>
                <a:cs typeface="Calibri" panose="020F0502020204030204" pitchFamily="34" charset="0"/>
              </a:rPr>
              <a:t>aveva.com</a:t>
            </a:r>
            <a:endParaRPr lang="en-GB" sz="1000" b="0" spc="20">
              <a:solidFill>
                <a:schemeClr val="bg1"/>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4"/>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6" rIns="91432" bIns="45716" numCol="1" anchor="t" anchorCtr="0" compatLnSpc="1">
            <a:prstTxWarp prst="textNoShape">
              <a:avLst/>
            </a:prstTxWarp>
          </a:bodyPr>
          <a:lstStyle/>
          <a:p>
            <a:endParaRPr lang="en-US" sz="6173"/>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6" rIns="91432" bIns="45716" numCol="1" anchor="t" anchorCtr="0" compatLnSpc="1">
            <a:prstTxWarp prst="textNoShape">
              <a:avLst/>
            </a:prstTxWarp>
          </a:bodyPr>
          <a:lstStyle/>
          <a:p>
            <a:endParaRPr lang="en-US" sz="6173"/>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5"/>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6173"/>
            </a:p>
          </p:txBody>
        </p:sp>
      </p:grpSp>
      <p:sp>
        <p:nvSpPr>
          <p:cNvPr id="22" name="Oval 21">
            <a:extLst>
              <a:ext uri="{FF2B5EF4-FFF2-40B4-BE49-F238E27FC236}">
                <a16:creationId xmlns:a16="http://schemas.microsoft.com/office/drawing/2014/main" id="{5BAA76C4-8F72-1041-937F-B8573204AFBB}"/>
              </a:ext>
            </a:extLst>
          </p:cNvPr>
          <p:cNvSpPr>
            <a:spLocks noChangeAspect="1"/>
          </p:cNvSpPr>
          <p:nvPr userDrawn="1"/>
        </p:nvSpPr>
        <p:spPr>
          <a:xfrm>
            <a:off x="12496173" y="1547043"/>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Oval 22">
            <a:extLst>
              <a:ext uri="{FF2B5EF4-FFF2-40B4-BE49-F238E27FC236}">
                <a16:creationId xmlns:a16="http://schemas.microsoft.com/office/drawing/2014/main" id="{9330F844-869B-2B41-B2D5-82154D1B894D}"/>
              </a:ext>
            </a:extLst>
          </p:cNvPr>
          <p:cNvSpPr>
            <a:spLocks noChangeAspect="1"/>
          </p:cNvSpPr>
          <p:nvPr userDrawn="1"/>
        </p:nvSpPr>
        <p:spPr>
          <a:xfrm>
            <a:off x="12496173" y="976701"/>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4" name="Oval 23">
            <a:extLst>
              <a:ext uri="{FF2B5EF4-FFF2-40B4-BE49-F238E27FC236}">
                <a16:creationId xmlns:a16="http://schemas.microsoft.com/office/drawing/2014/main" id="{E6260865-E013-A446-BA2C-395BC5CD0C42}"/>
              </a:ext>
            </a:extLst>
          </p:cNvPr>
          <p:cNvSpPr>
            <a:spLocks noChangeAspect="1"/>
          </p:cNvSpPr>
          <p:nvPr userDrawn="1"/>
        </p:nvSpPr>
        <p:spPr>
          <a:xfrm>
            <a:off x="12496173" y="412422"/>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Rectangle 24">
            <a:extLst>
              <a:ext uri="{FF2B5EF4-FFF2-40B4-BE49-F238E27FC236}">
                <a16:creationId xmlns:a16="http://schemas.microsoft.com/office/drawing/2014/main" id="{44508293-B6C8-8E4E-B857-172EB7750D19}"/>
              </a:ext>
            </a:extLst>
          </p:cNvPr>
          <p:cNvSpPr/>
          <p:nvPr userDrawn="1"/>
        </p:nvSpPr>
        <p:spPr>
          <a:xfrm>
            <a:off x="12496173" y="-76452"/>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6" name="Rectangle 25">
            <a:extLst>
              <a:ext uri="{FF2B5EF4-FFF2-40B4-BE49-F238E27FC236}">
                <a16:creationId xmlns:a16="http://schemas.microsoft.com/office/drawing/2014/main" id="{EB6DCA70-8279-BD4B-BFDC-5C561C11A502}"/>
              </a:ext>
            </a:extLst>
          </p:cNvPr>
          <p:cNvSpPr/>
          <p:nvPr userDrawn="1"/>
        </p:nvSpPr>
        <p:spPr>
          <a:xfrm>
            <a:off x="12496173" y="2786404"/>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7" name="Oval 26">
            <a:extLst>
              <a:ext uri="{FF2B5EF4-FFF2-40B4-BE49-F238E27FC236}">
                <a16:creationId xmlns:a16="http://schemas.microsoft.com/office/drawing/2014/main" id="{49D6027A-5F08-EC41-AC5C-76EA5329DB6D}"/>
              </a:ext>
            </a:extLst>
          </p:cNvPr>
          <p:cNvSpPr>
            <a:spLocks noChangeAspect="1"/>
          </p:cNvSpPr>
          <p:nvPr userDrawn="1"/>
        </p:nvSpPr>
        <p:spPr>
          <a:xfrm>
            <a:off x="13058432" y="1547043"/>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9E3794E5-95D9-6B48-BFA4-629F2D79AD33}"/>
              </a:ext>
            </a:extLst>
          </p:cNvPr>
          <p:cNvSpPr>
            <a:spLocks noChangeAspect="1"/>
          </p:cNvSpPr>
          <p:nvPr userDrawn="1"/>
        </p:nvSpPr>
        <p:spPr>
          <a:xfrm>
            <a:off x="13058432" y="976701"/>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EFB911A8-93CD-8747-B166-A47075716A04}"/>
              </a:ext>
            </a:extLst>
          </p:cNvPr>
          <p:cNvSpPr>
            <a:spLocks noChangeAspect="1"/>
          </p:cNvSpPr>
          <p:nvPr userDrawn="1"/>
        </p:nvSpPr>
        <p:spPr>
          <a:xfrm>
            <a:off x="13058432" y="412422"/>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6AFCE3F1-4FD7-CC44-B246-1781A7DC2226}"/>
              </a:ext>
            </a:extLst>
          </p:cNvPr>
          <p:cNvSpPr>
            <a:spLocks noChangeAspect="1"/>
          </p:cNvSpPr>
          <p:nvPr userDrawn="1"/>
        </p:nvSpPr>
        <p:spPr>
          <a:xfrm>
            <a:off x="13058432" y="2111322"/>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D61BF0CF-6859-A641-85A8-0635316BED46}"/>
              </a:ext>
            </a:extLst>
          </p:cNvPr>
          <p:cNvSpPr>
            <a:spLocks noChangeAspect="1"/>
          </p:cNvSpPr>
          <p:nvPr userDrawn="1"/>
        </p:nvSpPr>
        <p:spPr>
          <a:xfrm>
            <a:off x="12496173" y="3753422"/>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6036601-44B7-D149-BF2C-65220DFB3BC4}"/>
              </a:ext>
            </a:extLst>
          </p:cNvPr>
          <p:cNvSpPr>
            <a:spLocks noChangeAspect="1"/>
          </p:cNvSpPr>
          <p:nvPr userDrawn="1"/>
        </p:nvSpPr>
        <p:spPr>
          <a:xfrm>
            <a:off x="12496173" y="3189143"/>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888FDC92-5080-5946-841C-7D3436F11E1B}"/>
              </a:ext>
            </a:extLst>
          </p:cNvPr>
          <p:cNvSpPr>
            <a:spLocks noChangeAspect="1"/>
          </p:cNvSpPr>
          <p:nvPr userDrawn="1"/>
        </p:nvSpPr>
        <p:spPr>
          <a:xfrm>
            <a:off x="13058432" y="3753422"/>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E2B2C8AC-D824-8F4C-80B5-81BE7C73A567}"/>
              </a:ext>
            </a:extLst>
          </p:cNvPr>
          <p:cNvSpPr>
            <a:spLocks noChangeAspect="1"/>
          </p:cNvSpPr>
          <p:nvPr userDrawn="1"/>
        </p:nvSpPr>
        <p:spPr>
          <a:xfrm>
            <a:off x="13058432" y="3189143"/>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Rectangle 34">
            <a:extLst>
              <a:ext uri="{FF2B5EF4-FFF2-40B4-BE49-F238E27FC236}">
                <a16:creationId xmlns:a16="http://schemas.microsoft.com/office/drawing/2014/main" id="{CAB5309B-D76F-9348-9010-CC8DD3642D5C}"/>
              </a:ext>
            </a:extLst>
          </p:cNvPr>
          <p:cNvSpPr/>
          <p:nvPr userDrawn="1"/>
        </p:nvSpPr>
        <p:spPr>
          <a:xfrm>
            <a:off x="12496173" y="5246521"/>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6" name="Oval 35">
            <a:extLst>
              <a:ext uri="{FF2B5EF4-FFF2-40B4-BE49-F238E27FC236}">
                <a16:creationId xmlns:a16="http://schemas.microsoft.com/office/drawing/2014/main" id="{03C8F7A7-7B87-E044-BB72-C09DC194AA6A}"/>
              </a:ext>
            </a:extLst>
          </p:cNvPr>
          <p:cNvSpPr>
            <a:spLocks noChangeAspect="1"/>
          </p:cNvSpPr>
          <p:nvPr userDrawn="1"/>
        </p:nvSpPr>
        <p:spPr>
          <a:xfrm>
            <a:off x="12496173" y="5686892"/>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A6AE9E09-924C-474E-B667-B29844A1B729}"/>
              </a:ext>
            </a:extLst>
          </p:cNvPr>
          <p:cNvSpPr>
            <a:spLocks noChangeAspect="1"/>
          </p:cNvSpPr>
          <p:nvPr userDrawn="1"/>
        </p:nvSpPr>
        <p:spPr>
          <a:xfrm>
            <a:off x="12496173" y="6256545"/>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Oval 37">
            <a:extLst>
              <a:ext uri="{FF2B5EF4-FFF2-40B4-BE49-F238E27FC236}">
                <a16:creationId xmlns:a16="http://schemas.microsoft.com/office/drawing/2014/main" id="{F7282BE2-7BDD-F64E-ACB2-657F84594CCE}"/>
              </a:ext>
            </a:extLst>
          </p:cNvPr>
          <p:cNvSpPr>
            <a:spLocks noChangeAspect="1"/>
          </p:cNvSpPr>
          <p:nvPr userDrawn="1"/>
        </p:nvSpPr>
        <p:spPr>
          <a:xfrm>
            <a:off x="13058432" y="5686892"/>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2FC05A66-FE59-3540-80B9-42EDBF2497E3}"/>
              </a:ext>
            </a:extLst>
          </p:cNvPr>
          <p:cNvSpPr>
            <a:spLocks noChangeAspect="1"/>
          </p:cNvSpPr>
          <p:nvPr userDrawn="1"/>
        </p:nvSpPr>
        <p:spPr>
          <a:xfrm>
            <a:off x="13058432" y="6256545"/>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3EAFB470-437C-5C4C-8C1D-E7FECA4946A4}"/>
              </a:ext>
            </a:extLst>
          </p:cNvPr>
          <p:cNvSpPr>
            <a:spLocks noChangeAspect="1"/>
          </p:cNvSpPr>
          <p:nvPr userDrawn="1"/>
        </p:nvSpPr>
        <p:spPr>
          <a:xfrm>
            <a:off x="13614688" y="5686892"/>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6D4CDC6A-AC57-F94A-B2F1-9648500C6BD0}"/>
              </a:ext>
            </a:extLst>
          </p:cNvPr>
          <p:cNvSpPr>
            <a:spLocks noChangeAspect="1"/>
          </p:cNvSpPr>
          <p:nvPr userDrawn="1"/>
        </p:nvSpPr>
        <p:spPr>
          <a:xfrm>
            <a:off x="13614688" y="6256545"/>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Oval 41">
            <a:extLst>
              <a:ext uri="{FF2B5EF4-FFF2-40B4-BE49-F238E27FC236}">
                <a16:creationId xmlns:a16="http://schemas.microsoft.com/office/drawing/2014/main" id="{212E745D-B4CE-2B4B-A291-9603A191E846}"/>
              </a:ext>
            </a:extLst>
          </p:cNvPr>
          <p:cNvSpPr>
            <a:spLocks noChangeAspect="1"/>
          </p:cNvSpPr>
          <p:nvPr userDrawn="1"/>
        </p:nvSpPr>
        <p:spPr>
          <a:xfrm>
            <a:off x="12496173" y="4317701"/>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E39F9D49-2BE9-8D4E-A93F-4284B1140F5C}"/>
              </a:ext>
            </a:extLst>
          </p:cNvPr>
          <p:cNvSpPr>
            <a:spLocks noChangeAspect="1"/>
          </p:cNvSpPr>
          <p:nvPr userDrawn="1"/>
        </p:nvSpPr>
        <p:spPr>
          <a:xfrm>
            <a:off x="13058432" y="4317701"/>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TextBox 43">
            <a:extLst>
              <a:ext uri="{FF2B5EF4-FFF2-40B4-BE49-F238E27FC236}">
                <a16:creationId xmlns:a16="http://schemas.microsoft.com/office/drawing/2014/main" id="{A4E8714B-3CBD-0846-B6EF-5A1CB31B3398}"/>
              </a:ext>
            </a:extLst>
          </p:cNvPr>
          <p:cNvSpPr txBox="1"/>
          <p:nvPr userDrawn="1"/>
        </p:nvSpPr>
        <p:spPr>
          <a:xfrm>
            <a:off x="0" y="-260573"/>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GB"/>
              <a:t>For Internal Use Only. ©2020 AVEVA Group plc and its subsidiaries. All rights reserved.</a:t>
            </a:r>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73382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599">
                <a:solidFill>
                  <a:schemeClr val="bg1"/>
                </a:solidFill>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5" name="Date Placeholder 4">
            <a:extLst>
              <a:ext uri="{FF2B5EF4-FFF2-40B4-BE49-F238E27FC236}">
                <a16:creationId xmlns:a16="http://schemas.microsoft.com/office/drawing/2014/main" id="{B94C3CD1-1109-3B40-B35E-D0C509C4BA3E}"/>
              </a:ext>
            </a:extLst>
          </p:cNvPr>
          <p:cNvSpPr>
            <a:spLocks noGrp="1"/>
          </p:cNvSpPr>
          <p:nvPr>
            <p:ph type="dt" sz="half" idx="12"/>
          </p:nvPr>
        </p:nvSpPr>
        <p:spPr/>
        <p:txBody>
          <a:bodyPr/>
          <a:lstStyle/>
          <a:p>
            <a:endParaRPr lang="en-GB"/>
          </a:p>
        </p:txBody>
      </p:sp>
      <p:sp>
        <p:nvSpPr>
          <p:cNvPr id="4" name="TextBox 3">
            <a:extLst>
              <a:ext uri="{FF2B5EF4-FFF2-40B4-BE49-F238E27FC236}">
                <a16:creationId xmlns:a16="http://schemas.microsoft.com/office/drawing/2014/main" id="{9AD5DACC-6660-F749-B6B2-69AC9AA32DBE}"/>
              </a:ext>
            </a:extLst>
          </p:cNvPr>
          <p:cNvSpPr txBox="1"/>
          <p:nvPr userDrawn="1"/>
        </p:nvSpPr>
        <p:spPr>
          <a:xfrm>
            <a:off x="0" y="-260573"/>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81044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GB"/>
              <a:t>Click to edit Master title style</a:t>
            </a:r>
            <a:endParaRPr lang="en-US"/>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US"/>
              <a:t>For Internal Use Only. ©2020 AVEVA Group plc and its subsidiaries. All rights reserved.</a:t>
            </a:r>
            <a:endParaRPr lang="en-GB"/>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643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599" b="0">
                <a:latin typeface="Calibri" panose="020F0502020204030204" pitchFamily="34" charset="0"/>
                <a:cs typeface="Calibri" panose="020F0502020204030204" pitchFamily="34" charset="0"/>
              </a:defRPr>
            </a:lvl1pPr>
          </a:lstStyle>
          <a:p>
            <a:r>
              <a:rPr lang="en-US"/>
              <a:t>Insert Slide Title</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7" name="Text Placeholder 7">
            <a:extLst>
              <a:ext uri="{FF2B5EF4-FFF2-40B4-BE49-F238E27FC236}">
                <a16:creationId xmlns:a16="http://schemas.microsoft.com/office/drawing/2014/main" id="{7E777591-E36C-4055-B5FF-2F0E7E02A135}"/>
              </a:ext>
            </a:extLst>
          </p:cNvPr>
          <p:cNvSpPr>
            <a:spLocks noGrp="1"/>
          </p:cNvSpPr>
          <p:nvPr>
            <p:ph type="body" sz="quarter" idx="13" hasCustomPrompt="1"/>
          </p:nvPr>
        </p:nvSpPr>
        <p:spPr>
          <a:xfrm>
            <a:off x="504000" y="1426463"/>
            <a:ext cx="11183112" cy="320040"/>
          </a:xfrm>
        </p:spPr>
        <p:txBody>
          <a:bodyPr>
            <a:noAutofit/>
          </a:bodyPr>
          <a:lstStyle>
            <a:lvl1pPr marL="18285"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9" name="Straight Connector 8">
            <a:extLst>
              <a:ext uri="{FF2B5EF4-FFF2-40B4-BE49-F238E27FC236}">
                <a16:creationId xmlns:a16="http://schemas.microsoft.com/office/drawing/2014/main" id="{68F5FB39-87CC-461F-8734-808C0D36A755}"/>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46775756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1" name="TextBox 70">
            <a:extLst>
              <a:ext uri="{FF2B5EF4-FFF2-40B4-BE49-F238E27FC236}">
                <a16:creationId xmlns:a16="http://schemas.microsoft.com/office/drawing/2014/main" id="{4F7E0089-9E58-814C-A5E8-70BBFB415088}"/>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p>
            <a:endParaRPr lang="en-GB"/>
          </a:p>
        </p:txBody>
      </p:sp>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GB" dirty="0"/>
              <a:t>For Internal Use Only. ©2022 AVEVA Group plc and its subsidiaries. All rights reserved.</a:t>
            </a:r>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tx2"/>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tx2"/>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tx2"/>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tx2"/>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pic>
        <p:nvPicPr>
          <p:cNvPr id="43" name="Picture 42">
            <a:extLst>
              <a:ext uri="{FF2B5EF4-FFF2-40B4-BE49-F238E27FC236}">
                <a16:creationId xmlns:a16="http://schemas.microsoft.com/office/drawing/2014/main" id="{75E73EB9-0E39-5744-92F8-1DC07A777B3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848335" y="5784888"/>
            <a:ext cx="2091666" cy="879563"/>
          </a:xfrm>
          <a:prstGeom prst="rect">
            <a:avLst/>
          </a:prstGeom>
        </p:spPr>
      </p:pic>
    </p:spTree>
    <p:extLst>
      <p:ext uri="{BB962C8B-B14F-4D97-AF65-F5344CB8AC3E}">
        <p14:creationId xmlns:p14="http://schemas.microsoft.com/office/powerpoint/2010/main" val="177951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GB"/>
              <a:t>Click to edit Master title style</a:t>
            </a:r>
            <a:endParaRPr lang="en-US"/>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GB" dirty="0"/>
              <a:t>For Internal Use Only. ©2022 AVEVA Group plc and its subsidiaries. All rights reserved.</a:t>
            </a:r>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422389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5FF6-C262-4F26-84C6-4A1A80FCCAE7}"/>
              </a:ext>
            </a:extLst>
          </p:cNvPr>
          <p:cNvSpPr>
            <a:spLocks noGrp="1"/>
          </p:cNvSpPr>
          <p:nvPr>
            <p:ph type="title" hasCustomPrompt="1"/>
          </p:nvPr>
        </p:nvSpPr>
        <p:spPr>
          <a:xfrm>
            <a:off x="609600" y="2752343"/>
            <a:ext cx="7031736" cy="1097280"/>
          </a:xfrm>
        </p:spPr>
        <p:txBody>
          <a:bodyPr tIns="91440" anchor="t" anchorCtr="0">
            <a:noAutofit/>
          </a:bodyPr>
          <a:lstStyle>
            <a:lvl1pPr>
              <a:defRPr sz="4400">
                <a:solidFill>
                  <a:schemeClr val="bg1"/>
                </a:solidFill>
              </a:defRPr>
            </a:lvl1pPr>
          </a:lstStyle>
          <a:p>
            <a:r>
              <a:rPr lang="en-GB"/>
              <a:t>Presentation Title</a:t>
            </a:r>
          </a:p>
        </p:txBody>
      </p:sp>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2648" y="4020694"/>
            <a:ext cx="5944153" cy="352417"/>
          </a:xfrm>
        </p:spPr>
        <p:txBody>
          <a:bodyPr>
            <a:noAutofit/>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15" name="Oval 14">
            <a:extLst>
              <a:ext uri="{FF2B5EF4-FFF2-40B4-BE49-F238E27FC236}">
                <a16:creationId xmlns:a16="http://schemas.microsoft.com/office/drawing/2014/main" id="{C8C766E2-5DEE-AD40-BF0A-BB39C80FC733}"/>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6" name="Oval 15">
            <a:extLst>
              <a:ext uri="{FF2B5EF4-FFF2-40B4-BE49-F238E27FC236}">
                <a16:creationId xmlns:a16="http://schemas.microsoft.com/office/drawing/2014/main" id="{BC88F73B-47CA-3A41-B257-65A4B2AA3DDF}"/>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7" name="Oval 16">
            <a:extLst>
              <a:ext uri="{FF2B5EF4-FFF2-40B4-BE49-F238E27FC236}">
                <a16:creationId xmlns:a16="http://schemas.microsoft.com/office/drawing/2014/main" id="{AE6303FE-6B94-0246-9F3F-DE85370747DD}"/>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8" name="Rectangle 17">
            <a:extLst>
              <a:ext uri="{FF2B5EF4-FFF2-40B4-BE49-F238E27FC236}">
                <a16:creationId xmlns:a16="http://schemas.microsoft.com/office/drawing/2014/main" id="{2016AD62-1432-8144-A0BE-E7F3274FA9FE}"/>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19" name="Rectangle 18">
            <a:extLst>
              <a:ext uri="{FF2B5EF4-FFF2-40B4-BE49-F238E27FC236}">
                <a16:creationId xmlns:a16="http://schemas.microsoft.com/office/drawing/2014/main" id="{62333030-506C-4949-9E8E-12D91B557B07}"/>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0" name="Oval 19">
            <a:extLst>
              <a:ext uri="{FF2B5EF4-FFF2-40B4-BE49-F238E27FC236}">
                <a16:creationId xmlns:a16="http://schemas.microsoft.com/office/drawing/2014/main" id="{D07F00A1-6CA1-A643-B718-E9C0FCCCB494}"/>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410A5201-755E-DC4D-BB02-7BA8F543A0B7}"/>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Oval 21">
            <a:extLst>
              <a:ext uri="{FF2B5EF4-FFF2-40B4-BE49-F238E27FC236}">
                <a16:creationId xmlns:a16="http://schemas.microsoft.com/office/drawing/2014/main" id="{D5E5B3D5-9182-2941-AA80-1592BE4E3C3B}"/>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Oval 22">
            <a:extLst>
              <a:ext uri="{FF2B5EF4-FFF2-40B4-BE49-F238E27FC236}">
                <a16:creationId xmlns:a16="http://schemas.microsoft.com/office/drawing/2014/main" id="{33256AE6-CB5E-0D4A-8CC9-C384CBDAD86D}"/>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CC2138F3-8E6D-CE4C-B172-9D7195E8D043}"/>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B74C39A-CD7C-BB41-89D4-6C1C41460C14}"/>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12DA989F-DB48-F341-BDCD-3686175129C7}"/>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0584F383-181F-CA49-AA10-745243B50E1D}"/>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Rectangle 28">
            <a:extLst>
              <a:ext uri="{FF2B5EF4-FFF2-40B4-BE49-F238E27FC236}">
                <a16:creationId xmlns:a16="http://schemas.microsoft.com/office/drawing/2014/main" id="{FBBC2134-13B8-4B4E-9582-F7FEA9C92045}"/>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0" name="Oval 29">
            <a:extLst>
              <a:ext uri="{FF2B5EF4-FFF2-40B4-BE49-F238E27FC236}">
                <a16:creationId xmlns:a16="http://schemas.microsoft.com/office/drawing/2014/main" id="{9FC5EDDA-E882-614C-A831-3719D53E04A7}"/>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50B33422-7FC3-AC41-950D-C374EFEDD5D7}"/>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5CA4397-CAC6-934F-8C78-5338036702E2}"/>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D1DF3A7F-B8E8-AC41-83BE-C72292783AA6}"/>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8A9EBBA8-5B34-B64C-8912-D0DE4966B659}"/>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8E62C7A5-9E40-094E-AAF9-E73B26FB9024}"/>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B6C3B8F4-2425-9744-8379-7A90AB98E8B7}"/>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F73D873F-B0AE-5D4D-91B4-7FFEC093A7B9}"/>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TextBox 37">
            <a:extLst>
              <a:ext uri="{FF2B5EF4-FFF2-40B4-BE49-F238E27FC236}">
                <a16:creationId xmlns:a16="http://schemas.microsoft.com/office/drawing/2014/main" id="{C2D478D6-5FCB-2848-A436-8B577B0A3663}"/>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GB" dirty="0"/>
              <a:t>For Internal Use Only. ©2022 AVEVA Group plc and its subsidiaries. All rights reserved.</a:t>
            </a:r>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15651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Section title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5FF6-C262-4F26-84C6-4A1A80FCCAE7}"/>
              </a:ext>
            </a:extLst>
          </p:cNvPr>
          <p:cNvSpPr>
            <a:spLocks noGrp="1"/>
          </p:cNvSpPr>
          <p:nvPr>
            <p:ph type="title" hasCustomPrompt="1"/>
          </p:nvPr>
        </p:nvSpPr>
        <p:spPr>
          <a:xfrm>
            <a:off x="609600" y="2752343"/>
            <a:ext cx="7031736" cy="1097280"/>
          </a:xfrm>
        </p:spPr>
        <p:txBody>
          <a:bodyPr tIns="91440" anchor="t" anchorCtr="0">
            <a:noAutofit/>
          </a:bodyPr>
          <a:lstStyle>
            <a:lvl1pPr>
              <a:defRPr sz="4400">
                <a:solidFill>
                  <a:schemeClr val="tx2"/>
                </a:solidFill>
              </a:defRPr>
            </a:lvl1pPr>
          </a:lstStyle>
          <a:p>
            <a:r>
              <a:rPr lang="en-GB"/>
              <a:t>Presentation Title</a:t>
            </a:r>
          </a:p>
        </p:txBody>
      </p:sp>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2648" y="4020694"/>
            <a:ext cx="5944153" cy="352417"/>
          </a:xfrm>
        </p:spPr>
        <p:txBody>
          <a:bodyPr>
            <a:noAutofit/>
          </a:bodyPr>
          <a:lstStyle>
            <a:lvl1pPr marL="0" indent="0">
              <a:buNone/>
              <a:defRPr sz="1800">
                <a:solidFill>
                  <a:schemeClr val="tx2"/>
                </a:solidFill>
                <a:latin typeface="+mn-lt"/>
                <a:cs typeface="Calibri" panose="020F0502020204030204" pitchFamily="34" charset="0"/>
              </a:defRPr>
            </a:lvl1pPr>
          </a:lstStyle>
          <a:p>
            <a:pPr lvl="0"/>
            <a:r>
              <a:rPr lang="en-GB"/>
              <a:t>Optional Subtitle</a:t>
            </a:r>
          </a:p>
        </p:txBody>
      </p:sp>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15" name="Oval 14">
            <a:extLst>
              <a:ext uri="{FF2B5EF4-FFF2-40B4-BE49-F238E27FC236}">
                <a16:creationId xmlns:a16="http://schemas.microsoft.com/office/drawing/2014/main" id="{C8C766E2-5DEE-AD40-BF0A-BB39C80FC733}"/>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6" name="Oval 15">
            <a:extLst>
              <a:ext uri="{FF2B5EF4-FFF2-40B4-BE49-F238E27FC236}">
                <a16:creationId xmlns:a16="http://schemas.microsoft.com/office/drawing/2014/main" id="{BC88F73B-47CA-3A41-B257-65A4B2AA3DDF}"/>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7" name="Oval 16">
            <a:extLst>
              <a:ext uri="{FF2B5EF4-FFF2-40B4-BE49-F238E27FC236}">
                <a16:creationId xmlns:a16="http://schemas.microsoft.com/office/drawing/2014/main" id="{AE6303FE-6B94-0246-9F3F-DE85370747DD}"/>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8" name="Rectangle 17">
            <a:extLst>
              <a:ext uri="{FF2B5EF4-FFF2-40B4-BE49-F238E27FC236}">
                <a16:creationId xmlns:a16="http://schemas.microsoft.com/office/drawing/2014/main" id="{2016AD62-1432-8144-A0BE-E7F3274FA9FE}"/>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19" name="Rectangle 18">
            <a:extLst>
              <a:ext uri="{FF2B5EF4-FFF2-40B4-BE49-F238E27FC236}">
                <a16:creationId xmlns:a16="http://schemas.microsoft.com/office/drawing/2014/main" id="{62333030-506C-4949-9E8E-12D91B557B07}"/>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0" name="Oval 19">
            <a:extLst>
              <a:ext uri="{FF2B5EF4-FFF2-40B4-BE49-F238E27FC236}">
                <a16:creationId xmlns:a16="http://schemas.microsoft.com/office/drawing/2014/main" id="{D07F00A1-6CA1-A643-B718-E9C0FCCCB494}"/>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410A5201-755E-DC4D-BB02-7BA8F543A0B7}"/>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Oval 21">
            <a:extLst>
              <a:ext uri="{FF2B5EF4-FFF2-40B4-BE49-F238E27FC236}">
                <a16:creationId xmlns:a16="http://schemas.microsoft.com/office/drawing/2014/main" id="{D5E5B3D5-9182-2941-AA80-1592BE4E3C3B}"/>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Oval 22">
            <a:extLst>
              <a:ext uri="{FF2B5EF4-FFF2-40B4-BE49-F238E27FC236}">
                <a16:creationId xmlns:a16="http://schemas.microsoft.com/office/drawing/2014/main" id="{33256AE6-CB5E-0D4A-8CC9-C384CBDAD86D}"/>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CC2138F3-8E6D-CE4C-B172-9D7195E8D043}"/>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B74C39A-CD7C-BB41-89D4-6C1C41460C14}"/>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12DA989F-DB48-F341-BDCD-3686175129C7}"/>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0584F383-181F-CA49-AA10-745243B50E1D}"/>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Rectangle 28">
            <a:extLst>
              <a:ext uri="{FF2B5EF4-FFF2-40B4-BE49-F238E27FC236}">
                <a16:creationId xmlns:a16="http://schemas.microsoft.com/office/drawing/2014/main" id="{FBBC2134-13B8-4B4E-9582-F7FEA9C92045}"/>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0" name="Oval 29">
            <a:extLst>
              <a:ext uri="{FF2B5EF4-FFF2-40B4-BE49-F238E27FC236}">
                <a16:creationId xmlns:a16="http://schemas.microsoft.com/office/drawing/2014/main" id="{9FC5EDDA-E882-614C-A831-3719D53E04A7}"/>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50B33422-7FC3-AC41-950D-C374EFEDD5D7}"/>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5CA4397-CAC6-934F-8C78-5338036702E2}"/>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D1DF3A7F-B8E8-AC41-83BE-C72292783AA6}"/>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8A9EBBA8-5B34-B64C-8912-D0DE4966B659}"/>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8E62C7A5-9E40-094E-AAF9-E73B26FB9024}"/>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B6C3B8F4-2425-9744-8379-7A90AB98E8B7}"/>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F73D873F-B0AE-5D4D-91B4-7FFEC093A7B9}"/>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TextBox 37">
            <a:extLst>
              <a:ext uri="{FF2B5EF4-FFF2-40B4-BE49-F238E27FC236}">
                <a16:creationId xmlns:a16="http://schemas.microsoft.com/office/drawing/2014/main" id="{C2D478D6-5FCB-2848-A436-8B577B0A3663}"/>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GB" dirty="0"/>
              <a:t>For Internal Use Only. ©2022 AVEVA Group plc and its subsidiaries. All rights reserved.</a:t>
            </a:r>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pic>
        <p:nvPicPr>
          <p:cNvPr id="39" name="Picture 38">
            <a:extLst>
              <a:ext uri="{FF2B5EF4-FFF2-40B4-BE49-F238E27FC236}">
                <a16:creationId xmlns:a16="http://schemas.microsoft.com/office/drawing/2014/main" id="{90CA7F12-89CD-774F-B00B-D946ED48107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48335" y="5784888"/>
            <a:ext cx="2091666" cy="879563"/>
          </a:xfrm>
          <a:prstGeom prst="rect">
            <a:avLst/>
          </a:prstGeom>
        </p:spPr>
      </p:pic>
    </p:spTree>
    <p:extLst>
      <p:ext uri="{BB962C8B-B14F-4D97-AF65-F5344CB8AC3E}">
        <p14:creationId xmlns:p14="http://schemas.microsoft.com/office/powerpoint/2010/main" val="165629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45720" indent="0">
              <a:lnSpc>
                <a:spcPct val="90000"/>
              </a:lnSpc>
              <a:spcBef>
                <a:spcPts val="0"/>
              </a:spcBef>
              <a:spcAft>
                <a:spcPts val="600"/>
              </a:spcAft>
              <a:buNone/>
              <a:defRPr/>
            </a:lvl2pPr>
            <a:lvl3pPr marL="293688" indent="0">
              <a:buNone/>
              <a:tabLst/>
              <a:defRPr/>
            </a:lvl3pPr>
          </a:lstStyle>
          <a:p>
            <a:pPr lvl="0"/>
            <a:r>
              <a:rPr lang="en-GB"/>
              <a:t>Click to edit Master text styles</a:t>
            </a:r>
          </a:p>
          <a:p>
            <a:pPr lvl="1"/>
            <a:r>
              <a:rPr lang="en-GB"/>
              <a:t>Second level</a:t>
            </a:r>
          </a:p>
          <a:p>
            <a:pPr lvl="2"/>
            <a:r>
              <a:rPr lang="en-GB"/>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01212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GB" dirty="0"/>
              <a:t>For Internal Use Only. ©2022 AVEVA Group plc and its subsidiaries. All rights reserved.</a:t>
            </a:r>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9173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GB" dirty="0"/>
              <a:t>For Internal Use Only. ©2022 AVEVA Group plc and its subsidiaries. All rights reserved.</a:t>
            </a:r>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2550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GB" dirty="0"/>
              <a:t>For Internal Use Only. ©2022 AVEVA Group plc and its subsidiaries. All rights reserved.</a:t>
            </a:r>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87904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GB"/>
              <a:t>Click to edit Master title style</a:t>
            </a:r>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Click to edit Master text styles</a:t>
            </a:r>
          </a:p>
          <a:p>
            <a:pPr lvl="1"/>
            <a:r>
              <a:rPr lang="en-GB"/>
              <a:t>Second level</a:t>
            </a:r>
          </a:p>
          <a:p>
            <a:pPr lvl="2"/>
            <a:r>
              <a:rPr lang="en-GB"/>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GB" dirty="0"/>
              <a:t>For Internal Use Only. ©2022 AVEVA Group plc and its subsidiaries. All rights reserved.</a:t>
            </a:r>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80943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1123" y="2747266"/>
            <a:ext cx="7030213" cy="1097257"/>
          </a:xfrm>
        </p:spPr>
        <p:txBody>
          <a:bodyPr>
            <a:noAutofit/>
          </a:bodyPr>
          <a:lstStyle>
            <a:lvl1pPr marL="0" indent="0">
              <a:lnSpc>
                <a:spcPct val="80000"/>
              </a:lnSpc>
              <a:spcAft>
                <a:spcPts val="0"/>
              </a:spcAft>
              <a:buNone/>
              <a:defRPr sz="4400">
                <a:solidFill>
                  <a:schemeClr val="bg1"/>
                </a:solidFill>
                <a:latin typeface="+mj-lt"/>
                <a:cs typeface="Calibri" panose="020F0502020204030204" pitchFamily="34" charset="0"/>
              </a:defRPr>
            </a:lvl1pPr>
          </a:lstStyle>
          <a:p>
            <a:pPr lvl="0"/>
            <a:r>
              <a:rPr lang="en-GB"/>
              <a:t>Section 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US"/>
              <a:t>For Internal Use Only. ©2020 AVEVA Group plc and its subsidiaries. All rights reserved.</a:t>
            </a:r>
            <a:endParaRPr lang="en-GB"/>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grpSp>
        <p:nvGrpSpPr>
          <p:cNvPr id="40" name="Group 39">
            <a:extLst>
              <a:ext uri="{FF2B5EF4-FFF2-40B4-BE49-F238E27FC236}">
                <a16:creationId xmlns:a16="http://schemas.microsoft.com/office/drawing/2014/main" id="{D59FB222-023C-4A27-909E-85CCD23E7F63}"/>
              </a:ext>
            </a:extLst>
          </p:cNvPr>
          <p:cNvGrpSpPr/>
          <p:nvPr userDrawn="1"/>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userDrawn="1"/>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userDrawn="1"/>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userDrawn="1"/>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9" name="Text Placeholder 8">
            <a:extLst>
              <a:ext uri="{FF2B5EF4-FFF2-40B4-BE49-F238E27FC236}">
                <a16:creationId xmlns:a16="http://schemas.microsoft.com/office/drawing/2014/main" id="{6F91CB7C-EFD4-4859-82A0-A288D8A8E895}"/>
              </a:ext>
            </a:extLst>
          </p:cNvPr>
          <p:cNvSpPr>
            <a:spLocks noGrp="1"/>
          </p:cNvSpPr>
          <p:nvPr>
            <p:ph type="body" sz="quarter" idx="29" hasCustomPrompt="1"/>
          </p:nvPr>
        </p:nvSpPr>
        <p:spPr>
          <a:xfrm>
            <a:off x="609600" y="4024499"/>
            <a:ext cx="5944152" cy="360049"/>
          </a:xfrm>
        </p:spPr>
        <p:txBody>
          <a:bodyPr>
            <a:noAutofit/>
          </a:bodyPr>
          <a:lstStyle>
            <a:lvl1pPr marL="0" indent="0">
              <a:buNone/>
              <a:defRPr sz="1800">
                <a:solidFill>
                  <a:schemeClr val="bg1"/>
                </a:solidFill>
                <a:latin typeface="+mj-lt"/>
              </a:defRPr>
            </a:lvl1pPr>
            <a:lvl2pPr marL="182880" indent="0">
              <a:buNone/>
              <a:defRPr>
                <a:latin typeface="+mj-lt"/>
              </a:defRPr>
            </a:lvl2pPr>
            <a:lvl3pPr marL="365760" indent="0">
              <a:buNone/>
              <a:defRPr>
                <a:latin typeface="+mj-lt"/>
              </a:defRPr>
            </a:lvl3pPr>
            <a:lvl4pPr marL="548640" indent="0">
              <a:buNone/>
              <a:defRPr>
                <a:latin typeface="+mj-lt"/>
              </a:defRPr>
            </a:lvl4pPr>
            <a:lvl5pPr marL="731520" indent="0">
              <a:buNone/>
              <a:defRPr>
                <a:latin typeface="+mj-lt"/>
              </a:defRPr>
            </a:lvl5pPr>
          </a:lstStyle>
          <a:p>
            <a:pPr lvl="0"/>
            <a:r>
              <a:rPr lang="en-US"/>
              <a:t>Optional Subtitle</a:t>
            </a:r>
          </a:p>
        </p:txBody>
      </p:sp>
    </p:spTree>
    <p:extLst>
      <p:ext uri="{BB962C8B-B14F-4D97-AF65-F5344CB8AC3E}">
        <p14:creationId xmlns:p14="http://schemas.microsoft.com/office/powerpoint/2010/main" val="79768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GB"/>
              <a:t>Click to edit Master title style</a:t>
            </a:r>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hasCustomPrompt="1"/>
          </p:nvPr>
        </p:nvSpPr>
        <p:spPr>
          <a:xfrm>
            <a:off x="6367274"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9107426"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GB" dirty="0"/>
              <a:t>For Internal Use Only. ©2022 AVEVA Group plc and its subsidiaries. All rights reserved.</a:t>
            </a:r>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B8D93FEA-DCA8-4ADA-AC0C-1A684A33C7A7}"/>
              </a:ext>
            </a:extLst>
          </p:cNvPr>
          <p:cNvSpPr>
            <a:spLocks noGrp="1"/>
          </p:cNvSpPr>
          <p:nvPr>
            <p:ph sz="quarter" idx="24"/>
          </p:nvPr>
        </p:nvSpPr>
        <p:spPr>
          <a:xfrm>
            <a:off x="609600" y="1920240"/>
            <a:ext cx="521208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0649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hasCustomPrompt="1"/>
          </p:nvPr>
        </p:nvSpPr>
        <p:spPr>
          <a:xfrm>
            <a:off x="60959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3361764"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GB" dirty="0"/>
              <a:t>For Internal Use Only. ©2022 AVEVA Group plc and its subsidiaries. All rights reserved.</a:t>
            </a:r>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7" name="Content Placeholder 6">
            <a:extLst>
              <a:ext uri="{FF2B5EF4-FFF2-40B4-BE49-F238E27FC236}">
                <a16:creationId xmlns:a16="http://schemas.microsoft.com/office/drawing/2014/main" id="{FB750772-9FB3-4855-A399-09FAFAFC085F}"/>
              </a:ext>
            </a:extLst>
          </p:cNvPr>
          <p:cNvSpPr>
            <a:spLocks noGrp="1"/>
          </p:cNvSpPr>
          <p:nvPr>
            <p:ph sz="quarter" idx="24"/>
          </p:nvPr>
        </p:nvSpPr>
        <p:spPr>
          <a:xfrm>
            <a:off x="6373368" y="1920875"/>
            <a:ext cx="521208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4053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GB" dirty="0"/>
              <a:t>For Internal Use Only. ©2022 AVEVA Group plc and its subsidiaries. All rights reserved.</a:t>
            </a:r>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95327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GB"/>
              <a:t>Click to edit Master title style</a:t>
            </a:r>
            <a:endParaRPr lang="en-US"/>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GB" dirty="0"/>
              <a:t>For Internal Use Only. ©2022 AVEVA Group plc and its subsidiaries. All rights reserved.</a:t>
            </a:r>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57514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GB" dirty="0"/>
              <a:t>For Internal Use Only. ©2022 AVEVA Group plc and its subsidiaries. All rights reserved.</a:t>
            </a:r>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115913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GB"/>
              <a:t>Click to edit Master title style</a:t>
            </a:r>
            <a:endParaRPr lang="en-US"/>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901C8CCA-9C09-1E42-BB10-2C1B8A55F8D3}"/>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GB" dirty="0"/>
              <a:t>For Internal Use Only. ©2022 AVEVA Group plc and its subsidiaries. All rights reserved.</a:t>
            </a:r>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50079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11" name="Oval 10">
            <a:extLst>
              <a:ext uri="{FF2B5EF4-FFF2-40B4-BE49-F238E27FC236}">
                <a16:creationId xmlns:a16="http://schemas.microsoft.com/office/drawing/2014/main" id="{FAED9FA1-F312-054B-AEF0-5CD3622D7B03}"/>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2" name="Oval 11">
            <a:extLst>
              <a:ext uri="{FF2B5EF4-FFF2-40B4-BE49-F238E27FC236}">
                <a16:creationId xmlns:a16="http://schemas.microsoft.com/office/drawing/2014/main" id="{4EDAEE89-DDA0-E043-AA5B-F49A61980B58}"/>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3" name="Oval 12">
            <a:extLst>
              <a:ext uri="{FF2B5EF4-FFF2-40B4-BE49-F238E27FC236}">
                <a16:creationId xmlns:a16="http://schemas.microsoft.com/office/drawing/2014/main" id="{6AEFCC3D-05F4-614E-9CC4-A2C3CC9EE203}"/>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4" name="Rectangle 13">
            <a:extLst>
              <a:ext uri="{FF2B5EF4-FFF2-40B4-BE49-F238E27FC236}">
                <a16:creationId xmlns:a16="http://schemas.microsoft.com/office/drawing/2014/main" id="{F652F2FA-5A68-B04C-9AF1-C7FBEC847D4B}"/>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15" name="Rectangle 14">
            <a:extLst>
              <a:ext uri="{FF2B5EF4-FFF2-40B4-BE49-F238E27FC236}">
                <a16:creationId xmlns:a16="http://schemas.microsoft.com/office/drawing/2014/main" id="{EF3E0B69-8841-864A-9DA7-FB68CAD3E864}"/>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16" name="Oval 15">
            <a:extLst>
              <a:ext uri="{FF2B5EF4-FFF2-40B4-BE49-F238E27FC236}">
                <a16:creationId xmlns:a16="http://schemas.microsoft.com/office/drawing/2014/main" id="{39D13F56-D95C-424B-8984-6FFE4940A5EE}"/>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7" name="Oval 16">
            <a:extLst>
              <a:ext uri="{FF2B5EF4-FFF2-40B4-BE49-F238E27FC236}">
                <a16:creationId xmlns:a16="http://schemas.microsoft.com/office/drawing/2014/main" id="{393EFA96-B732-2E48-97C6-F29A57890355}"/>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8" name="Oval 17">
            <a:extLst>
              <a:ext uri="{FF2B5EF4-FFF2-40B4-BE49-F238E27FC236}">
                <a16:creationId xmlns:a16="http://schemas.microsoft.com/office/drawing/2014/main" id="{74AD04C6-A7E3-8642-BFE3-91B05AF9B90E}"/>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19" name="Oval 18">
            <a:extLst>
              <a:ext uri="{FF2B5EF4-FFF2-40B4-BE49-F238E27FC236}">
                <a16:creationId xmlns:a16="http://schemas.microsoft.com/office/drawing/2014/main" id="{2F2BE874-F996-8A45-BCD9-74DF73AA5235}"/>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9A278C7-AE2B-6948-8C44-F2AC6300BAC7}"/>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DCAE823D-3515-DB4F-B44C-CC518996392C}"/>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Oval 21">
            <a:extLst>
              <a:ext uri="{FF2B5EF4-FFF2-40B4-BE49-F238E27FC236}">
                <a16:creationId xmlns:a16="http://schemas.microsoft.com/office/drawing/2014/main" id="{DDD8EA7D-5A11-3347-B378-4FE745F47C54}"/>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Oval 22">
            <a:extLst>
              <a:ext uri="{FF2B5EF4-FFF2-40B4-BE49-F238E27FC236}">
                <a16:creationId xmlns:a16="http://schemas.microsoft.com/office/drawing/2014/main" id="{A1A6FB66-A095-F143-886F-2DB58751B0B5}"/>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4" name="Rectangle 23">
            <a:extLst>
              <a:ext uri="{FF2B5EF4-FFF2-40B4-BE49-F238E27FC236}">
                <a16:creationId xmlns:a16="http://schemas.microsoft.com/office/drawing/2014/main" id="{3747AA19-8530-1A4F-8EFD-4530F765C87C}"/>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25" name="Oval 24">
            <a:extLst>
              <a:ext uri="{FF2B5EF4-FFF2-40B4-BE49-F238E27FC236}">
                <a16:creationId xmlns:a16="http://schemas.microsoft.com/office/drawing/2014/main" id="{558AC7AD-A20D-9242-A8B7-75F43B0A95B9}"/>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ABA05A02-7F61-4D46-882B-7B254BACFF3A}"/>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0684B6FA-D0F4-774F-9934-21A4A60B4FAD}"/>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0B922228-472B-4B45-A91B-46E6D2AD9071}"/>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D758CC83-512A-3E4E-9800-AA87B7E2E501}"/>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73EC7D8-C14B-DF46-84F1-14A5B31D20C7}"/>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A45DF75A-F55A-3647-A4BA-FEBEBDE07142}"/>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263367D2-6778-F04C-9A9C-28E827E92433}"/>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TextBox 32">
            <a:extLst>
              <a:ext uri="{FF2B5EF4-FFF2-40B4-BE49-F238E27FC236}">
                <a16:creationId xmlns:a16="http://schemas.microsoft.com/office/drawing/2014/main" id="{89E74BB8-EEF0-E248-AE74-380E3573FC77}"/>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GB" dirty="0"/>
              <a:t>For Internal Use Only. ©2022 AVEVA Group plc and its subsidiaries. All rights reserved.</a:t>
            </a:r>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83047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GB"/>
              <a:t>Click to edit Master text styles</a:t>
            </a:r>
          </a:p>
          <a:p>
            <a:pPr lvl="1"/>
            <a:r>
              <a:rPr lang="en-GB"/>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Oval 19">
            <a:extLst>
              <a:ext uri="{FF2B5EF4-FFF2-40B4-BE49-F238E27FC236}">
                <a16:creationId xmlns:a16="http://schemas.microsoft.com/office/drawing/2014/main" id="{643F711C-A903-8348-86E1-E2A6D9B4C39A}"/>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08AE8A26-D2F1-5345-9D20-13280BEBDEA6}"/>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Oval 21">
            <a:extLst>
              <a:ext uri="{FF2B5EF4-FFF2-40B4-BE49-F238E27FC236}">
                <a16:creationId xmlns:a16="http://schemas.microsoft.com/office/drawing/2014/main" id="{AE051AFE-D3AB-8248-A2F9-259B2E2AE312}"/>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Rectangle 22">
            <a:extLst>
              <a:ext uri="{FF2B5EF4-FFF2-40B4-BE49-F238E27FC236}">
                <a16:creationId xmlns:a16="http://schemas.microsoft.com/office/drawing/2014/main" id="{6D3FCF33-F9CA-D54D-8F24-66B35F070F7D}"/>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4" name="Rectangle 23">
            <a:extLst>
              <a:ext uri="{FF2B5EF4-FFF2-40B4-BE49-F238E27FC236}">
                <a16:creationId xmlns:a16="http://schemas.microsoft.com/office/drawing/2014/main" id="{04A01F3F-E5A2-0548-91E5-4C4D6AFE388F}"/>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5" name="Oval 24">
            <a:extLst>
              <a:ext uri="{FF2B5EF4-FFF2-40B4-BE49-F238E27FC236}">
                <a16:creationId xmlns:a16="http://schemas.microsoft.com/office/drawing/2014/main" id="{F0440B29-F9B3-1B4C-90F1-0E81DD63B9FD}"/>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2BF1DF30-E5DD-0343-9377-CC5F9B19E389}"/>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A8087CA3-74AF-C943-B09C-8B5B63A09325}"/>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A21FC307-24F5-B84D-8F32-540B8E39A461}"/>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27CDFDCD-BA88-C54F-8B4A-EC263419FC6B}"/>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BC070D51-91A0-CA4F-A287-1E772044FEB0}"/>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43A0F30C-8297-234A-A2E1-63B699325E51}"/>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479E1C01-F5B6-7546-A51F-195C6BFF0575}"/>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Rectangle 32">
            <a:extLst>
              <a:ext uri="{FF2B5EF4-FFF2-40B4-BE49-F238E27FC236}">
                <a16:creationId xmlns:a16="http://schemas.microsoft.com/office/drawing/2014/main" id="{A0A07A68-C228-5945-BC69-C651A588EC56}"/>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4" name="Oval 33">
            <a:extLst>
              <a:ext uri="{FF2B5EF4-FFF2-40B4-BE49-F238E27FC236}">
                <a16:creationId xmlns:a16="http://schemas.microsoft.com/office/drawing/2014/main" id="{46A82CD8-ECC5-C742-BBCC-CC3F62FA3C1A}"/>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DFC51E78-F280-5640-A737-520900CE5A94}"/>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B990D329-BF20-114D-A907-3C203E8207D9}"/>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F879D327-656D-584A-AA21-586149DC54FE}"/>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Oval 37">
            <a:extLst>
              <a:ext uri="{FF2B5EF4-FFF2-40B4-BE49-F238E27FC236}">
                <a16:creationId xmlns:a16="http://schemas.microsoft.com/office/drawing/2014/main" id="{E0385C20-1F04-674B-8EB6-F88720AC322A}"/>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A6432D40-261B-BA49-B45A-AA15FBD2491E}"/>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78485342-0681-A544-8448-3388C94990E6}"/>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E1AA35C5-FA30-B442-909A-982FA731B100}"/>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TextBox 41">
            <a:extLst>
              <a:ext uri="{FF2B5EF4-FFF2-40B4-BE49-F238E27FC236}">
                <a16:creationId xmlns:a16="http://schemas.microsoft.com/office/drawing/2014/main" id="{097E06A3-C041-BB43-8D89-7916770404AE}"/>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GB" dirty="0"/>
              <a:t>For Internal Use Only. ©2022 AVEVA Group plc and its subsidiaries. All rights reserved.</a:t>
            </a:r>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56689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GB" dirty="0"/>
              <a:t>For Internal Use Only. ©2022 AVEVA Group plc and its subsidiaries. All rights reserved.</a:t>
            </a:r>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49497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9A0F925-BD14-364D-90F2-D69B2C436BC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GB" dirty="0"/>
              <a:t>For Internal Use Only. ©2022 AVEVA Group plc and its subsidiaries. All rights reserved.</a:t>
            </a:r>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94198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727991"/>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1340639"/>
            <a:ext cx="3063240" cy="1097280"/>
          </a:xfrm>
        </p:spPr>
        <p:txBody>
          <a:bodyPr anchor="t" anchorCtr="0">
            <a:normAutofit/>
          </a:bodyPr>
          <a:lstStyle>
            <a:lvl1pPr>
              <a:lnSpc>
                <a:spcPct val="95000"/>
              </a:lnSpc>
              <a:defRPr sz="4400">
                <a:solidFill>
                  <a:schemeClr val="bg1"/>
                </a:solidFill>
                <a:latin typeface="+mj-lt"/>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171450" indent="0">
              <a:lnSpc>
                <a:spcPct val="90000"/>
              </a:lnSpc>
              <a:spcBef>
                <a:spcPts val="0"/>
              </a:spcBef>
              <a:spcAft>
                <a:spcPts val="600"/>
              </a:spcAft>
              <a:buNone/>
              <a:defRPr/>
            </a:lvl2pPr>
            <a:lvl3pPr marL="293688" indent="0">
              <a:buNone/>
              <a:tabLst/>
              <a:defRPr/>
            </a:lvl3pPr>
          </a:lstStyle>
          <a:p>
            <a:pPr lvl="0"/>
            <a:r>
              <a:rPr lang="en-GB"/>
              <a:t>Click to edit Master text styles</a:t>
            </a:r>
          </a:p>
          <a:p>
            <a:pPr lvl="1"/>
            <a:r>
              <a:rPr lang="en-GB"/>
              <a:t>Second level</a:t>
            </a:r>
          </a:p>
          <a:p>
            <a:pPr lvl="2"/>
            <a:r>
              <a:rPr lang="en-GB"/>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2608989"/>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1193368"/>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28049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GB" dirty="0"/>
              <a:t>For Internal Use Only. ©2022 AVEVA Group plc and its subsidiaries. All rights reserved.</a:t>
            </a:r>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9" name="Oval 18">
            <a:extLst>
              <a:ext uri="{FF2B5EF4-FFF2-40B4-BE49-F238E27FC236}">
                <a16:creationId xmlns:a16="http://schemas.microsoft.com/office/drawing/2014/main" id="{67C6BB98-DD69-594B-A11B-8E7417647853}"/>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83ED3DD6-C488-874C-B315-75BC51E1D5BB}"/>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0A16E875-3D8C-0F4D-A319-3ABB4AF1DE3E}"/>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A629104C-31E6-B547-8AE6-7095DA99AC4B}"/>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3" name="Rectangle 22">
            <a:extLst>
              <a:ext uri="{FF2B5EF4-FFF2-40B4-BE49-F238E27FC236}">
                <a16:creationId xmlns:a16="http://schemas.microsoft.com/office/drawing/2014/main" id="{1BDBB11D-267D-2A48-9D38-A204618DC5C5}"/>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4" name="Oval 23">
            <a:extLst>
              <a:ext uri="{FF2B5EF4-FFF2-40B4-BE49-F238E27FC236}">
                <a16:creationId xmlns:a16="http://schemas.microsoft.com/office/drawing/2014/main" id="{FD5D4EC3-4911-974B-8641-B451CBD98D44}"/>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1D7BAF04-43D7-194B-8517-D7D81A8DA847}"/>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F5C6809E-2A1F-B34B-A8A0-46FE7D8FC3D1}"/>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1F317EA4-BF4D-E64E-9373-43DE62AB2AF1}"/>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F7461A9F-81B6-2343-BEC9-966A972CA6A0}"/>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0B44259A-E088-344D-90CF-6A101ADC3FA3}"/>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6F1B71A0-BF78-CC43-A116-01007524027B}"/>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C304D4CA-9627-FC44-8B5A-125B1974D4FF}"/>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Rectangle 31">
            <a:extLst>
              <a:ext uri="{FF2B5EF4-FFF2-40B4-BE49-F238E27FC236}">
                <a16:creationId xmlns:a16="http://schemas.microsoft.com/office/drawing/2014/main" id="{0A359F90-3570-6E44-A78B-1822A7F0E85C}"/>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3" name="Oval 32">
            <a:extLst>
              <a:ext uri="{FF2B5EF4-FFF2-40B4-BE49-F238E27FC236}">
                <a16:creationId xmlns:a16="http://schemas.microsoft.com/office/drawing/2014/main" id="{73FF12A5-D66F-6C41-B855-37FECCF33D0D}"/>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E5F57846-A745-4948-A1B5-B4369CC0B966}"/>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28523937-983E-694C-A8BA-98AA8B30584B}"/>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651D52F2-EFA2-1F46-B056-B6100A18A6A8}"/>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921A8502-6F6C-8544-B671-6FC10C4A48B0}"/>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Oval 37">
            <a:extLst>
              <a:ext uri="{FF2B5EF4-FFF2-40B4-BE49-F238E27FC236}">
                <a16:creationId xmlns:a16="http://schemas.microsoft.com/office/drawing/2014/main" id="{DE0F76AD-265C-514E-8356-0EE9AE09EEC3}"/>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18389524-2A1B-C247-B615-FDCFBC8E2A37}"/>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A4C3996-6374-EA41-8A4B-27F72E05E28E}"/>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TextBox 40">
            <a:extLst>
              <a:ext uri="{FF2B5EF4-FFF2-40B4-BE49-F238E27FC236}">
                <a16:creationId xmlns:a16="http://schemas.microsoft.com/office/drawing/2014/main" id="{919C9F30-0D44-3440-A4B1-572BCCCC58AB}"/>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66393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9" name="Oval 18">
            <a:extLst>
              <a:ext uri="{FF2B5EF4-FFF2-40B4-BE49-F238E27FC236}">
                <a16:creationId xmlns:a16="http://schemas.microsoft.com/office/drawing/2014/main" id="{5B9FA0AD-F377-BA47-8814-F263CE306C45}"/>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CDF72DE6-10B3-1F4B-A255-B6CA4CE6B6AC}"/>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10A5612-0092-0040-967B-5CA5700DD85A}"/>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C8889F74-4F34-0244-A384-42E7ED3AA3F6}"/>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3" name="Rectangle 22">
            <a:extLst>
              <a:ext uri="{FF2B5EF4-FFF2-40B4-BE49-F238E27FC236}">
                <a16:creationId xmlns:a16="http://schemas.microsoft.com/office/drawing/2014/main" id="{709AF111-FA5D-9944-8DB0-C845FFB7D596}"/>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4" name="Oval 23">
            <a:extLst>
              <a:ext uri="{FF2B5EF4-FFF2-40B4-BE49-F238E27FC236}">
                <a16:creationId xmlns:a16="http://schemas.microsoft.com/office/drawing/2014/main" id="{90B2410B-D5BF-8943-9A67-B3A876BDF41E}"/>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1A5C89D5-50B8-564C-868A-6CC599D000C9}"/>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7D08F363-EE2C-4F4C-95E2-41A4CE6AA097}"/>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7" name="Oval 26">
            <a:extLst>
              <a:ext uri="{FF2B5EF4-FFF2-40B4-BE49-F238E27FC236}">
                <a16:creationId xmlns:a16="http://schemas.microsoft.com/office/drawing/2014/main" id="{34400D86-7F67-BD4B-9253-CA6DEF39FDA8}"/>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72461AEF-A207-FA4C-9309-F66243F81ADB}"/>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46849203-11BE-C148-BF6C-E24BF0BBF2DD}"/>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8E10A3FE-E582-4D4F-9B25-EF58E33BE8A8}"/>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CFA4DA0A-FDF8-AF43-BA1D-65CD294BFE2C}"/>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Rectangle 31">
            <a:extLst>
              <a:ext uri="{FF2B5EF4-FFF2-40B4-BE49-F238E27FC236}">
                <a16:creationId xmlns:a16="http://schemas.microsoft.com/office/drawing/2014/main" id="{F5999F15-8F15-034B-BA31-077ED6CDD13D}"/>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3" name="Oval 32">
            <a:extLst>
              <a:ext uri="{FF2B5EF4-FFF2-40B4-BE49-F238E27FC236}">
                <a16:creationId xmlns:a16="http://schemas.microsoft.com/office/drawing/2014/main" id="{C98DEA5D-7CF6-DE4E-A9F5-30F1623589CA}"/>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3912B6F-34BB-F245-8888-C9EEB45A7111}"/>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0663FE81-183C-1644-A2C0-2400878EDA2A}"/>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Oval 35">
            <a:extLst>
              <a:ext uri="{FF2B5EF4-FFF2-40B4-BE49-F238E27FC236}">
                <a16:creationId xmlns:a16="http://schemas.microsoft.com/office/drawing/2014/main" id="{CE02348E-277F-9842-93E1-726382FA1208}"/>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2B95F4BC-4FD1-1847-A649-3A3F3D85FD61}"/>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Oval 37">
            <a:extLst>
              <a:ext uri="{FF2B5EF4-FFF2-40B4-BE49-F238E27FC236}">
                <a16:creationId xmlns:a16="http://schemas.microsoft.com/office/drawing/2014/main" id="{16977FC4-005A-2440-B012-EC41C7D44115}"/>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D87C2C87-BCAB-6340-B0F6-88E72D528A6E}"/>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5D879540-42B6-5C48-BE9B-ACECD9623503}"/>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TextBox 40">
            <a:extLst>
              <a:ext uri="{FF2B5EF4-FFF2-40B4-BE49-F238E27FC236}">
                <a16:creationId xmlns:a16="http://schemas.microsoft.com/office/drawing/2014/main" id="{9BFF9181-74B0-0E4C-8AB2-8C419D51B0A1}"/>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GB" dirty="0"/>
              <a:t>For Internal Use Only. ©2022 AVEVA Group plc and its subsidiaries. All rights reserved.</a:t>
            </a:r>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41327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mn-lt"/>
                <a:cs typeface="Calibri" panose="020F0502020204030204" pitchFamily="34" charset="0"/>
              </a:rPr>
              <a:t>About AVEVA </a:t>
            </a:r>
          </a:p>
          <a:p>
            <a:pPr>
              <a:lnSpc>
                <a:spcPts val="1200"/>
              </a:lnSpc>
              <a:spcAft>
                <a:spcPts val="600"/>
              </a:spcAft>
            </a:pPr>
            <a:r>
              <a:rPr lang="en-GB" sz="1000" spc="20">
                <a:solidFill>
                  <a:schemeClr val="bg1"/>
                </a:solidFill>
                <a:latin typeface="+mn-lt"/>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mn-lt"/>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err="1">
                <a:solidFill>
                  <a:schemeClr val="bg1"/>
                </a:solidFill>
                <a:latin typeface="+mn-lt"/>
                <a:cs typeface="Calibri" panose="020F0502020204030204" pitchFamily="34" charset="0"/>
              </a:rPr>
              <a:t>aveva.com</a:t>
            </a:r>
            <a:endParaRPr lang="en-GB" sz="1000" b="0" spc="20">
              <a:solidFill>
                <a:schemeClr val="bg1"/>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Oval 21">
            <a:extLst>
              <a:ext uri="{FF2B5EF4-FFF2-40B4-BE49-F238E27FC236}">
                <a16:creationId xmlns:a16="http://schemas.microsoft.com/office/drawing/2014/main" id="{5BAA76C4-8F72-1041-937F-B8573204AFBB}"/>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3" name="Oval 22">
            <a:extLst>
              <a:ext uri="{FF2B5EF4-FFF2-40B4-BE49-F238E27FC236}">
                <a16:creationId xmlns:a16="http://schemas.microsoft.com/office/drawing/2014/main" id="{9330F844-869B-2B41-B2D5-82154D1B894D}"/>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4" name="Oval 23">
            <a:extLst>
              <a:ext uri="{FF2B5EF4-FFF2-40B4-BE49-F238E27FC236}">
                <a16:creationId xmlns:a16="http://schemas.microsoft.com/office/drawing/2014/main" id="{E6260865-E013-A446-BA2C-395BC5CD0C42}"/>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Rectangle 24">
            <a:extLst>
              <a:ext uri="{FF2B5EF4-FFF2-40B4-BE49-F238E27FC236}">
                <a16:creationId xmlns:a16="http://schemas.microsoft.com/office/drawing/2014/main" id="{44508293-B6C8-8E4E-B857-172EB7750D19}"/>
              </a:ext>
            </a:extLst>
          </p:cNvPr>
          <p:cNvSpPr/>
          <p:nvPr userDrawn="1"/>
        </p:nvSpPr>
        <p:spPr>
          <a:xfrm>
            <a:off x="12496173" y="-7645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6" name="Rectangle 25">
            <a:extLst>
              <a:ext uri="{FF2B5EF4-FFF2-40B4-BE49-F238E27FC236}">
                <a16:creationId xmlns:a16="http://schemas.microsoft.com/office/drawing/2014/main" id="{EB6DCA70-8279-BD4B-BFDC-5C561C11A502}"/>
              </a:ext>
            </a:extLst>
          </p:cNvPr>
          <p:cNvSpPr/>
          <p:nvPr userDrawn="1"/>
        </p:nvSpPr>
        <p:spPr>
          <a:xfrm>
            <a:off x="12496173" y="278640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27" name="Oval 26">
            <a:extLst>
              <a:ext uri="{FF2B5EF4-FFF2-40B4-BE49-F238E27FC236}">
                <a16:creationId xmlns:a16="http://schemas.microsoft.com/office/drawing/2014/main" id="{49D6027A-5F08-EC41-AC5C-76EA5329DB6D}"/>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8" name="Oval 27">
            <a:extLst>
              <a:ext uri="{FF2B5EF4-FFF2-40B4-BE49-F238E27FC236}">
                <a16:creationId xmlns:a16="http://schemas.microsoft.com/office/drawing/2014/main" id="{9E3794E5-95D9-6B48-BFA4-629F2D79AD33}"/>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9" name="Oval 28">
            <a:extLst>
              <a:ext uri="{FF2B5EF4-FFF2-40B4-BE49-F238E27FC236}">
                <a16:creationId xmlns:a16="http://schemas.microsoft.com/office/drawing/2014/main" id="{EFB911A8-93CD-8747-B166-A47075716A04}"/>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6AFCE3F1-4FD7-CC44-B246-1781A7DC2226}"/>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D61BF0CF-6859-A641-85A8-0635316BED46}"/>
              </a:ext>
            </a:extLst>
          </p:cNvPr>
          <p:cNvSpPr>
            <a:spLocks noChangeAspect="1"/>
          </p:cNvSpPr>
          <p:nvPr userDrawn="1"/>
        </p:nvSpPr>
        <p:spPr>
          <a:xfrm>
            <a:off x="12496173" y="3753421"/>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6036601-44B7-D149-BF2C-65220DFB3BC4}"/>
              </a:ext>
            </a:extLst>
          </p:cNvPr>
          <p:cNvSpPr>
            <a:spLocks noChangeAspect="1"/>
          </p:cNvSpPr>
          <p:nvPr userDrawn="1"/>
        </p:nvSpPr>
        <p:spPr>
          <a:xfrm>
            <a:off x="12496173" y="3189142"/>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888FDC92-5080-5946-841C-7D3436F11E1B}"/>
              </a:ext>
            </a:extLst>
          </p:cNvPr>
          <p:cNvSpPr>
            <a:spLocks noChangeAspect="1"/>
          </p:cNvSpPr>
          <p:nvPr userDrawn="1"/>
        </p:nvSpPr>
        <p:spPr>
          <a:xfrm>
            <a:off x="13058431" y="3753421"/>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E2B2C8AC-D824-8F4C-80B5-81BE7C73A567}"/>
              </a:ext>
            </a:extLst>
          </p:cNvPr>
          <p:cNvSpPr>
            <a:spLocks noChangeAspect="1"/>
          </p:cNvSpPr>
          <p:nvPr userDrawn="1"/>
        </p:nvSpPr>
        <p:spPr>
          <a:xfrm>
            <a:off x="13058431" y="3189142"/>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5" name="Rectangle 34">
            <a:extLst>
              <a:ext uri="{FF2B5EF4-FFF2-40B4-BE49-F238E27FC236}">
                <a16:creationId xmlns:a16="http://schemas.microsoft.com/office/drawing/2014/main" id="{CAB5309B-D76F-9348-9010-CC8DD3642D5C}"/>
              </a:ext>
            </a:extLst>
          </p:cNvPr>
          <p:cNvSpPr/>
          <p:nvPr userDrawn="1"/>
        </p:nvSpPr>
        <p:spPr>
          <a:xfrm>
            <a:off x="12496173" y="524652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36" name="Oval 35">
            <a:extLst>
              <a:ext uri="{FF2B5EF4-FFF2-40B4-BE49-F238E27FC236}">
                <a16:creationId xmlns:a16="http://schemas.microsoft.com/office/drawing/2014/main" id="{03C8F7A7-7B87-E044-BB72-C09DC194AA6A}"/>
              </a:ext>
            </a:extLst>
          </p:cNvPr>
          <p:cNvSpPr>
            <a:spLocks noChangeAspect="1"/>
          </p:cNvSpPr>
          <p:nvPr userDrawn="1"/>
        </p:nvSpPr>
        <p:spPr>
          <a:xfrm>
            <a:off x="12496173" y="5686891"/>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7" name="Oval 36">
            <a:extLst>
              <a:ext uri="{FF2B5EF4-FFF2-40B4-BE49-F238E27FC236}">
                <a16:creationId xmlns:a16="http://schemas.microsoft.com/office/drawing/2014/main" id="{A6AE9E09-924C-474E-B667-B29844A1B729}"/>
              </a:ext>
            </a:extLst>
          </p:cNvPr>
          <p:cNvSpPr>
            <a:spLocks noChangeAspect="1"/>
          </p:cNvSpPr>
          <p:nvPr userDrawn="1"/>
        </p:nvSpPr>
        <p:spPr>
          <a:xfrm>
            <a:off x="12496173" y="6256544"/>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8" name="Oval 37">
            <a:extLst>
              <a:ext uri="{FF2B5EF4-FFF2-40B4-BE49-F238E27FC236}">
                <a16:creationId xmlns:a16="http://schemas.microsoft.com/office/drawing/2014/main" id="{F7282BE2-7BDD-F64E-ACB2-657F84594CCE}"/>
              </a:ext>
            </a:extLst>
          </p:cNvPr>
          <p:cNvSpPr>
            <a:spLocks noChangeAspect="1"/>
          </p:cNvSpPr>
          <p:nvPr userDrawn="1"/>
        </p:nvSpPr>
        <p:spPr>
          <a:xfrm>
            <a:off x="13058431" y="5686891"/>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2FC05A66-FE59-3540-80B9-42EDBF2497E3}"/>
              </a:ext>
            </a:extLst>
          </p:cNvPr>
          <p:cNvSpPr>
            <a:spLocks noChangeAspect="1"/>
          </p:cNvSpPr>
          <p:nvPr userDrawn="1"/>
        </p:nvSpPr>
        <p:spPr>
          <a:xfrm>
            <a:off x="13058431" y="6256544"/>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3EAFB470-437C-5C4C-8C1D-E7FECA4946A4}"/>
              </a:ext>
            </a:extLst>
          </p:cNvPr>
          <p:cNvSpPr>
            <a:spLocks noChangeAspect="1"/>
          </p:cNvSpPr>
          <p:nvPr userDrawn="1"/>
        </p:nvSpPr>
        <p:spPr>
          <a:xfrm>
            <a:off x="13614687" y="5686891"/>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6D4CDC6A-AC57-F94A-B2F1-9648500C6BD0}"/>
              </a:ext>
            </a:extLst>
          </p:cNvPr>
          <p:cNvSpPr>
            <a:spLocks noChangeAspect="1"/>
          </p:cNvSpPr>
          <p:nvPr userDrawn="1"/>
        </p:nvSpPr>
        <p:spPr>
          <a:xfrm>
            <a:off x="13614687" y="6256544"/>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Oval 41">
            <a:extLst>
              <a:ext uri="{FF2B5EF4-FFF2-40B4-BE49-F238E27FC236}">
                <a16:creationId xmlns:a16="http://schemas.microsoft.com/office/drawing/2014/main" id="{212E745D-B4CE-2B4B-A291-9603A191E846}"/>
              </a:ext>
            </a:extLst>
          </p:cNvPr>
          <p:cNvSpPr>
            <a:spLocks noChangeAspect="1"/>
          </p:cNvSpPr>
          <p:nvPr userDrawn="1"/>
        </p:nvSpPr>
        <p:spPr>
          <a:xfrm>
            <a:off x="12496173" y="4317700"/>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E39F9D49-2BE9-8D4E-A93F-4284B1140F5C}"/>
              </a:ext>
            </a:extLst>
          </p:cNvPr>
          <p:cNvSpPr>
            <a:spLocks noChangeAspect="1"/>
          </p:cNvSpPr>
          <p:nvPr userDrawn="1"/>
        </p:nvSpPr>
        <p:spPr>
          <a:xfrm>
            <a:off x="13058431" y="4317700"/>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TextBox 43">
            <a:extLst>
              <a:ext uri="{FF2B5EF4-FFF2-40B4-BE49-F238E27FC236}">
                <a16:creationId xmlns:a16="http://schemas.microsoft.com/office/drawing/2014/main" id="{A4E8714B-3CBD-0846-B6EF-5A1CB31B3398}"/>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GB" dirty="0"/>
              <a:t>For Internal Use Only. ©2022 AVEVA Group plc and its subsidiaries. All rights reserved.</a:t>
            </a:r>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79731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5" name="Date Placeholder 4">
            <a:extLst>
              <a:ext uri="{FF2B5EF4-FFF2-40B4-BE49-F238E27FC236}">
                <a16:creationId xmlns:a16="http://schemas.microsoft.com/office/drawing/2014/main" id="{B94C3CD1-1109-3B40-B35E-D0C509C4BA3E}"/>
              </a:ext>
            </a:extLst>
          </p:cNvPr>
          <p:cNvSpPr>
            <a:spLocks noGrp="1"/>
          </p:cNvSpPr>
          <p:nvPr>
            <p:ph type="dt" sz="half" idx="12"/>
          </p:nvPr>
        </p:nvSpPr>
        <p:spPr/>
        <p:txBody>
          <a:bodyPr/>
          <a:lstStyle/>
          <a:p>
            <a:endParaRPr lang="en-GB"/>
          </a:p>
        </p:txBody>
      </p:sp>
      <p:sp>
        <p:nvSpPr>
          <p:cNvPr id="4" name="TextBox 3">
            <a:extLst>
              <a:ext uri="{FF2B5EF4-FFF2-40B4-BE49-F238E27FC236}">
                <a16:creationId xmlns:a16="http://schemas.microsoft.com/office/drawing/2014/main" id="{9AD5DACC-6660-F749-B6B2-69AC9AA32DBE}"/>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45205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a:t>Insert Slide Title</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GB"/>
              <a:t>© 2019 AVEVA Group plc and its subsidiaries. All rights reserved.</a:t>
            </a: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7" name="Text Placeholder 7">
            <a:extLst>
              <a:ext uri="{FF2B5EF4-FFF2-40B4-BE49-F238E27FC236}">
                <a16:creationId xmlns:a16="http://schemas.microsoft.com/office/drawing/2014/main" id="{7E777591-E36C-4055-B5FF-2F0E7E02A135}"/>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Optional Subtitle</a:t>
            </a:r>
          </a:p>
        </p:txBody>
      </p:sp>
      <p:cxnSp>
        <p:nvCxnSpPr>
          <p:cNvPr id="9" name="Straight Connector 8">
            <a:extLst>
              <a:ext uri="{FF2B5EF4-FFF2-40B4-BE49-F238E27FC236}">
                <a16:creationId xmlns:a16="http://schemas.microsoft.com/office/drawing/2014/main" id="{68F5FB39-87CC-461F-8734-808C0D36A755}"/>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06900722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US" dirty="0"/>
              <a:t>© 2022 AVEVA Group plc and its subsidiaries. All rights reserved.</a:t>
            </a:r>
            <a:endParaRPr lang="en-GB" dirty="0"/>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76674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a:xfrm>
            <a:off x="-18288" y="6876288"/>
            <a:ext cx="9144" cy="9144"/>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40964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1123" y="2747266"/>
            <a:ext cx="7030213" cy="1097257"/>
          </a:xfrm>
        </p:spPr>
        <p:txBody>
          <a:bodyPr>
            <a:noAutofit/>
          </a:bodyPr>
          <a:lstStyle>
            <a:lvl1pPr marL="0" indent="0">
              <a:lnSpc>
                <a:spcPct val="80000"/>
              </a:lnSpc>
              <a:spcAft>
                <a:spcPts val="0"/>
              </a:spcAft>
              <a:buNone/>
              <a:defRPr sz="4400">
                <a:solidFill>
                  <a:schemeClr val="bg1"/>
                </a:solidFill>
                <a:latin typeface="+mj-lt"/>
                <a:cs typeface="Calibri" panose="020F0502020204030204" pitchFamily="34" charset="0"/>
              </a:defRPr>
            </a:lvl1pPr>
          </a:lstStyle>
          <a:p>
            <a:pPr lvl="0"/>
            <a:r>
              <a:rPr lang="en-GB"/>
              <a:t>Section 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US" dirty="0"/>
              <a:t>© 2022 AVEVA Group plc and its subsidiaries. All rights reserved.</a:t>
            </a:r>
            <a:endParaRPr lang="en-GB" dirty="0"/>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grpSp>
        <p:nvGrpSpPr>
          <p:cNvPr id="40" name="Group 39">
            <a:extLst>
              <a:ext uri="{FF2B5EF4-FFF2-40B4-BE49-F238E27FC236}">
                <a16:creationId xmlns:a16="http://schemas.microsoft.com/office/drawing/2014/main" id="{D59FB222-023C-4A27-909E-85CCD23E7F63}"/>
              </a:ext>
            </a:extLst>
          </p:cNvPr>
          <p:cNvGrpSpPr/>
          <p:nvPr userDrawn="1"/>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userDrawn="1"/>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userDrawn="1"/>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userDrawn="1"/>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9" name="Text Placeholder 8">
            <a:extLst>
              <a:ext uri="{FF2B5EF4-FFF2-40B4-BE49-F238E27FC236}">
                <a16:creationId xmlns:a16="http://schemas.microsoft.com/office/drawing/2014/main" id="{6F91CB7C-EFD4-4859-82A0-A288D8A8E895}"/>
              </a:ext>
            </a:extLst>
          </p:cNvPr>
          <p:cNvSpPr>
            <a:spLocks noGrp="1"/>
          </p:cNvSpPr>
          <p:nvPr>
            <p:ph type="body" sz="quarter" idx="29" hasCustomPrompt="1"/>
          </p:nvPr>
        </p:nvSpPr>
        <p:spPr>
          <a:xfrm>
            <a:off x="609600" y="4024499"/>
            <a:ext cx="5944152" cy="360049"/>
          </a:xfrm>
        </p:spPr>
        <p:txBody>
          <a:bodyPr>
            <a:noAutofit/>
          </a:bodyPr>
          <a:lstStyle>
            <a:lvl1pPr marL="0" indent="0">
              <a:buNone/>
              <a:defRPr sz="1800">
                <a:solidFill>
                  <a:schemeClr val="bg1"/>
                </a:solidFill>
                <a:latin typeface="+mj-lt"/>
              </a:defRPr>
            </a:lvl1pPr>
            <a:lvl2pPr marL="182880" indent="0">
              <a:buNone/>
              <a:defRPr>
                <a:latin typeface="+mj-lt"/>
              </a:defRPr>
            </a:lvl2pPr>
            <a:lvl3pPr marL="365760" indent="0">
              <a:buNone/>
              <a:defRPr>
                <a:latin typeface="+mj-lt"/>
              </a:defRPr>
            </a:lvl3pPr>
            <a:lvl4pPr marL="548640" indent="0">
              <a:buNone/>
              <a:defRPr>
                <a:latin typeface="+mj-lt"/>
              </a:defRPr>
            </a:lvl4pPr>
            <a:lvl5pPr marL="731520" indent="0">
              <a:buNone/>
              <a:defRPr>
                <a:latin typeface="+mj-lt"/>
              </a:defRPr>
            </a:lvl5pPr>
          </a:lstStyle>
          <a:p>
            <a:pPr lvl="0"/>
            <a:r>
              <a:rPr lang="en-US"/>
              <a:t>Optional Subtitle</a:t>
            </a:r>
          </a:p>
        </p:txBody>
      </p:sp>
    </p:spTree>
    <p:extLst>
      <p:ext uri="{BB962C8B-B14F-4D97-AF65-F5344CB8AC3E}">
        <p14:creationId xmlns:p14="http://schemas.microsoft.com/office/powerpoint/2010/main" val="103844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171450" indent="0">
              <a:lnSpc>
                <a:spcPct val="90000"/>
              </a:lnSpc>
              <a:spcBef>
                <a:spcPts val="0"/>
              </a:spcBef>
              <a:spcAft>
                <a:spcPts val="600"/>
              </a:spcAft>
              <a:buNone/>
              <a:defRPr/>
            </a:lvl2pPr>
            <a:lvl3pPr marL="293688" indent="0">
              <a:buNone/>
              <a:tabLst/>
              <a:defRPr/>
            </a:lvl3pPr>
          </a:lstStyle>
          <a:p>
            <a:pPr lvl="0"/>
            <a:r>
              <a:rPr lang="en-US"/>
              <a:t>Click to edit Master text styles</a:t>
            </a:r>
          </a:p>
          <a:p>
            <a:pPr lvl="1"/>
            <a:r>
              <a:rPr lang="en-US"/>
              <a:t>Second level</a:t>
            </a:r>
          </a:p>
          <a:p>
            <a:pPr lvl="2"/>
            <a:r>
              <a:rPr lang="en-US"/>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969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US"/>
              <a:t>Click to edit Master title style</a:t>
            </a:r>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35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0786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US"/>
              <a:t>Click to edit Master title style</a:t>
            </a:r>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091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US"/>
              <a:t>Click to edit Master title style</a:t>
            </a:r>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51392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92954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p:nvPr>
        </p:nvSpPr>
        <p:spPr>
          <a:xfrm>
            <a:off x="609600" y="1920239"/>
            <a:ext cx="5212080" cy="4142231"/>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6367274" y="1920239"/>
            <a:ext cx="2468880" cy="3609405"/>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13" name="Content Placeholder 3">
            <a:extLst>
              <a:ext uri="{FF2B5EF4-FFF2-40B4-BE49-F238E27FC236}">
                <a16:creationId xmlns:a16="http://schemas.microsoft.com/office/drawing/2014/main" id="{4E7B4A80-82BB-40D8-838C-669C383B2556}"/>
              </a:ext>
            </a:extLst>
          </p:cNvPr>
          <p:cNvSpPr>
            <a:spLocks noGrp="1"/>
          </p:cNvSpPr>
          <p:nvPr>
            <p:ph sz="quarter" idx="25" hasCustomPrompt="1"/>
          </p:nvPr>
        </p:nvSpPr>
        <p:spPr>
          <a:xfrm>
            <a:off x="9113520"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Tree>
    <p:extLst>
      <p:ext uri="{BB962C8B-B14F-4D97-AF65-F5344CB8AC3E}">
        <p14:creationId xmlns:p14="http://schemas.microsoft.com/office/powerpoint/2010/main" val="178911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p:nvPr>
        </p:nvSpPr>
        <p:spPr>
          <a:xfrm>
            <a:off x="6373368" y="1920240"/>
            <a:ext cx="5209032" cy="4142232"/>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606552"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5" name="Content Placeholder 3">
            <a:extLst>
              <a:ext uri="{FF2B5EF4-FFF2-40B4-BE49-F238E27FC236}">
                <a16:creationId xmlns:a16="http://schemas.microsoft.com/office/drawing/2014/main" id="{C7EA07DA-ED1F-4164-A340-C1FECD7806B9}"/>
              </a:ext>
            </a:extLst>
          </p:cNvPr>
          <p:cNvSpPr>
            <a:spLocks noGrp="1"/>
          </p:cNvSpPr>
          <p:nvPr>
            <p:ph sz="quarter" idx="25" hasCustomPrompt="1"/>
          </p:nvPr>
        </p:nvSpPr>
        <p:spPr>
          <a:xfrm>
            <a:off x="335566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34826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US"/>
              <a:t>Click to edit Master title style</a:t>
            </a:r>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20794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06862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US"/>
              <a:t>Click to edit Master title style</a:t>
            </a:r>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US" dirty="0"/>
              <a:t>© 2022 AVEVA Group plc and its subsidiaries. All rights reserved.</a:t>
            </a:r>
            <a:endParaRPr lang="en-GB" dirty="0"/>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246730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a:p>
        </p:txBody>
      </p:sp>
      <p:grpSp>
        <p:nvGrpSpPr>
          <p:cNvPr id="16" name="Group 15">
            <a:extLst>
              <a:ext uri="{FF2B5EF4-FFF2-40B4-BE49-F238E27FC236}">
                <a16:creationId xmlns:a16="http://schemas.microsoft.com/office/drawing/2014/main" id="{74B5A678-2B3A-4668-A742-6707A608CA06}"/>
              </a:ext>
            </a:extLst>
          </p:cNvPr>
          <p:cNvGrpSpPr/>
          <p:nvPr userDrawn="1"/>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userDrawn="1"/>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userDrawn="1"/>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userDrawn="1"/>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4646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a:p>
        </p:txBody>
      </p:sp>
      <p:grpSp>
        <p:nvGrpSpPr>
          <p:cNvPr id="33" name="Group 32">
            <a:extLst>
              <a:ext uri="{FF2B5EF4-FFF2-40B4-BE49-F238E27FC236}">
                <a16:creationId xmlns:a16="http://schemas.microsoft.com/office/drawing/2014/main" id="{690F1F30-BD72-4E88-AA2F-3486C673ABD0}"/>
              </a:ext>
            </a:extLst>
          </p:cNvPr>
          <p:cNvGrpSpPr/>
          <p:nvPr userDrawn="1"/>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userDrawn="1"/>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userDrawn="1"/>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59428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6153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Click to edit Master text styles</a:t>
            </a:r>
          </a:p>
          <a:p>
            <a:pPr lvl="1"/>
            <a:r>
              <a:rPr lang="en-US"/>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US" dirty="0"/>
              <a:t>© 2022 AVEVA Group plc and its subsidiaries. All rights reserved.</a:t>
            </a:r>
            <a:endParaRPr lang="en-GB" dirty="0"/>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06422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US" dirty="0"/>
              <a:t>© 2022 AVEVA Group plc and its subsidiaries. All rights reserved.</a:t>
            </a:r>
            <a:endParaRPr lang="en-GB" dirty="0"/>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60473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US" dirty="0"/>
              <a:t>© 2022 AVEVA Group plc and its subsidiaries. All rights reserved.</a:t>
            </a:r>
            <a:endParaRPr lang="en-GB" dirty="0"/>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77422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US" dirty="0"/>
              <a:t>© 2022 AVEVA Group plc and its subsidiaries. All rights reserved.</a:t>
            </a:r>
            <a:endParaRPr lang="en-GB" dirty="0"/>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07300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01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US" dirty="0"/>
              <a:t>© 2022 AVEVA Group plc and its subsidiaries. All rights reserved.</a:t>
            </a:r>
            <a:endParaRPr lang="en-GB" dirty="0"/>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66174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dirty="0">
                <a:solidFill>
                  <a:schemeClr val="bg1"/>
                </a:solidFill>
                <a:latin typeface="+mn-lt"/>
                <a:cs typeface="Calibri" panose="020F0502020204030204" pitchFamily="34" charset="0"/>
              </a:rPr>
              <a:t>About AVEVA </a:t>
            </a:r>
          </a:p>
          <a:p>
            <a:pPr>
              <a:lnSpc>
                <a:spcPts val="1200"/>
              </a:lnSpc>
              <a:spcAft>
                <a:spcPts val="600"/>
              </a:spcAft>
            </a:pPr>
            <a:r>
              <a:rPr lang="en-US" sz="1000" spc="20" dirty="0">
                <a:solidFill>
                  <a:schemeClr val="bg1"/>
                </a:solidFill>
                <a:latin typeface="+mn-lt"/>
                <a:cs typeface="Calibri" panose="020F0502020204030204" pitchFamily="34" charset="0"/>
              </a:rPr>
              <a:t>AVEVA is a global leader in industrial software, driving digital transformation and sustainability. By connecting the power of information and artificial intelligence with human insight, AVEVA enables teams to use their data to unlock new value. We call this Performance Intelligence. AVEVA’s comprehensive portfolio enables more than 20,000 industrial enterprises to engineer smarter, operate better and drive sustainable efficiency. AVEVA supports customers through a trusted ecosystem that includes 5,500 partners and 5,700 certified developers around the world. The company is headquartered in Cambridge, UK, with over 6,500 employees and 90 offices in over 40 countries. </a:t>
            </a:r>
          </a:p>
          <a:p>
            <a:pPr>
              <a:lnSpc>
                <a:spcPts val="1200"/>
              </a:lnSpc>
              <a:spcAft>
                <a:spcPts val="600"/>
              </a:spcAft>
            </a:pPr>
            <a:r>
              <a:rPr lang="en-US" sz="1000" spc="20" dirty="0">
                <a:solidFill>
                  <a:schemeClr val="bg1"/>
                </a:solidFill>
                <a:latin typeface="+mn-lt"/>
                <a:cs typeface="Calibri" panose="020F0502020204030204" pitchFamily="34" charset="0"/>
              </a:rPr>
              <a:t>Learn more at </a:t>
            </a:r>
            <a:r>
              <a:rPr lang="en-US" sz="1000" spc="20" dirty="0">
                <a:solidFill>
                  <a:srgbClr val="4D69E0"/>
                </a:solidFill>
                <a:latin typeface="+mn-lt"/>
                <a:cs typeface="Calibri" panose="020F0502020204030204" pitchFamily="34" charset="0"/>
                <a:hlinkClick r:id="rId3">
                  <a:extLst>
                    <a:ext uri="{A12FA001-AC4F-418D-AE19-62706E023703}">
                      <ahyp:hlinkClr xmlns:ahyp="http://schemas.microsoft.com/office/drawing/2018/hyperlinkcolor" val="tx"/>
                    </a:ext>
                  </a:extLst>
                </a:hlinkClick>
              </a:rPr>
              <a:t>www.aveva.com</a:t>
            </a:r>
            <a:r>
              <a:rPr lang="en-US" sz="1000" spc="20" dirty="0">
                <a:solidFill>
                  <a:srgbClr val="4D69E0"/>
                </a:solidFill>
                <a:latin typeface="+mn-lt"/>
                <a:cs typeface="Calibri" panose="020F0502020204030204" pitchFamily="34" charset="0"/>
              </a:rPr>
              <a:t> </a:t>
            </a:r>
            <a:endParaRPr lang="en-GB" sz="1000" b="0" spc="20" dirty="0">
              <a:solidFill>
                <a:srgbClr val="4D69E0"/>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US" dirty="0"/>
              <a:t>© 2022 AVEVA Group plc and its subsidiaries. All rights reserved.</a:t>
            </a:r>
            <a:endParaRPr lang="en-GB" dirty="0"/>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42466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4" name="TextBox 3">
            <a:extLst>
              <a:ext uri="{FF2B5EF4-FFF2-40B4-BE49-F238E27FC236}">
                <a16:creationId xmlns:a16="http://schemas.microsoft.com/office/drawing/2014/main" id="{9AD5DACC-6660-F749-B6B2-69AC9AA32DBE}"/>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561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p>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04072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9204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62265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1123" y="2747266"/>
            <a:ext cx="7030213" cy="1097257"/>
          </a:xfrm>
        </p:spPr>
        <p:txBody>
          <a:bodyPr>
            <a:noAutofit/>
          </a:bodyPr>
          <a:lstStyle>
            <a:lvl1pPr marL="0" indent="0">
              <a:lnSpc>
                <a:spcPct val="80000"/>
              </a:lnSpc>
              <a:spcAft>
                <a:spcPts val="0"/>
              </a:spcAft>
              <a:buNone/>
              <a:defRPr sz="4400">
                <a:solidFill>
                  <a:schemeClr val="bg1"/>
                </a:solidFill>
                <a:latin typeface="+mj-lt"/>
                <a:cs typeface="Calibri" panose="020F0502020204030204" pitchFamily="34" charset="0"/>
              </a:defRPr>
            </a:lvl1pPr>
          </a:lstStyle>
          <a:p>
            <a:pPr lvl="0"/>
            <a:r>
              <a:rPr lang="en-GB"/>
              <a:t>Section 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US"/>
              <a:t>© 2020 AVEVA Group plc and its subsidiaries. All rights reserved.</a:t>
            </a:r>
            <a:endParaRPr lang="en-GB"/>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grpSp>
        <p:nvGrpSpPr>
          <p:cNvPr id="40" name="Group 39">
            <a:extLst>
              <a:ext uri="{FF2B5EF4-FFF2-40B4-BE49-F238E27FC236}">
                <a16:creationId xmlns:a16="http://schemas.microsoft.com/office/drawing/2014/main" id="{D59FB222-023C-4A27-909E-85CCD23E7F63}"/>
              </a:ext>
            </a:extLst>
          </p:cNvPr>
          <p:cNvGrpSpPr/>
          <p:nvPr userDrawn="1"/>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userDrawn="1"/>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userDrawn="1"/>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userDrawn="1"/>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9" name="Text Placeholder 8">
            <a:extLst>
              <a:ext uri="{FF2B5EF4-FFF2-40B4-BE49-F238E27FC236}">
                <a16:creationId xmlns:a16="http://schemas.microsoft.com/office/drawing/2014/main" id="{6F91CB7C-EFD4-4859-82A0-A288D8A8E895}"/>
              </a:ext>
            </a:extLst>
          </p:cNvPr>
          <p:cNvSpPr>
            <a:spLocks noGrp="1"/>
          </p:cNvSpPr>
          <p:nvPr>
            <p:ph type="body" sz="quarter" idx="29" hasCustomPrompt="1"/>
          </p:nvPr>
        </p:nvSpPr>
        <p:spPr>
          <a:xfrm>
            <a:off x="609600" y="4024499"/>
            <a:ext cx="5944152" cy="360049"/>
          </a:xfrm>
        </p:spPr>
        <p:txBody>
          <a:bodyPr>
            <a:noAutofit/>
          </a:bodyPr>
          <a:lstStyle>
            <a:lvl1pPr marL="0" indent="0">
              <a:buNone/>
              <a:defRPr sz="1800">
                <a:solidFill>
                  <a:schemeClr val="bg1"/>
                </a:solidFill>
                <a:latin typeface="+mj-lt"/>
              </a:defRPr>
            </a:lvl1pPr>
            <a:lvl2pPr marL="182880" indent="0">
              <a:buNone/>
              <a:defRPr>
                <a:latin typeface="+mj-lt"/>
              </a:defRPr>
            </a:lvl2pPr>
            <a:lvl3pPr marL="365760" indent="0">
              <a:buNone/>
              <a:defRPr>
                <a:latin typeface="+mj-lt"/>
              </a:defRPr>
            </a:lvl3pPr>
            <a:lvl4pPr marL="548640" indent="0">
              <a:buNone/>
              <a:defRPr>
                <a:latin typeface="+mj-lt"/>
              </a:defRPr>
            </a:lvl4pPr>
            <a:lvl5pPr marL="731520" indent="0">
              <a:buNone/>
              <a:defRPr>
                <a:latin typeface="+mj-lt"/>
              </a:defRPr>
            </a:lvl5pPr>
          </a:lstStyle>
          <a:p>
            <a:pPr lvl="0"/>
            <a:r>
              <a:rPr lang="en-US"/>
              <a:t>Optional Subtitle</a:t>
            </a:r>
          </a:p>
        </p:txBody>
      </p:sp>
    </p:spTree>
    <p:extLst>
      <p:ext uri="{BB962C8B-B14F-4D97-AF65-F5344CB8AC3E}">
        <p14:creationId xmlns:p14="http://schemas.microsoft.com/office/powerpoint/2010/main" val="36967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171450" indent="0">
              <a:lnSpc>
                <a:spcPct val="90000"/>
              </a:lnSpc>
              <a:spcBef>
                <a:spcPts val="0"/>
              </a:spcBef>
              <a:spcAft>
                <a:spcPts val="600"/>
              </a:spcAft>
              <a:buNone/>
              <a:defRPr/>
            </a:lvl2pPr>
            <a:lvl3pPr marL="293688" indent="0">
              <a:buNone/>
              <a:tabLst/>
              <a:defRPr/>
            </a:lvl3pPr>
          </a:lstStyle>
          <a:p>
            <a:pPr lvl="0"/>
            <a:r>
              <a:rPr lang="en-US"/>
              <a:t>Edit Master text styles</a:t>
            </a:r>
          </a:p>
          <a:p>
            <a:pPr lvl="1"/>
            <a:r>
              <a:rPr lang="en-US"/>
              <a:t>Second level</a:t>
            </a:r>
          </a:p>
          <a:p>
            <a:pPr lvl="2"/>
            <a:r>
              <a:rPr lang="en-US"/>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83769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325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506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64492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US"/>
              <a:t>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98765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p:nvPr>
        </p:nvSpPr>
        <p:spPr>
          <a:xfrm>
            <a:off x="609600" y="1920239"/>
            <a:ext cx="5212080" cy="4142231"/>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6367274" y="1920239"/>
            <a:ext cx="2468880" cy="3609405"/>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13" name="Content Placeholder 3">
            <a:extLst>
              <a:ext uri="{FF2B5EF4-FFF2-40B4-BE49-F238E27FC236}">
                <a16:creationId xmlns:a16="http://schemas.microsoft.com/office/drawing/2014/main" id="{4E7B4A80-82BB-40D8-838C-669C383B2556}"/>
              </a:ext>
            </a:extLst>
          </p:cNvPr>
          <p:cNvSpPr>
            <a:spLocks noGrp="1"/>
          </p:cNvSpPr>
          <p:nvPr>
            <p:ph sz="quarter" idx="25" hasCustomPrompt="1"/>
          </p:nvPr>
        </p:nvSpPr>
        <p:spPr>
          <a:xfrm>
            <a:off x="9113520"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Tree>
    <p:extLst>
      <p:ext uri="{BB962C8B-B14F-4D97-AF65-F5344CB8AC3E}">
        <p14:creationId xmlns:p14="http://schemas.microsoft.com/office/powerpoint/2010/main" val="210900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p:nvPr>
        </p:nvSpPr>
        <p:spPr>
          <a:xfrm>
            <a:off x="6373368" y="1920240"/>
            <a:ext cx="5209032" cy="4142232"/>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606552"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5" name="Content Placeholder 3">
            <a:extLst>
              <a:ext uri="{FF2B5EF4-FFF2-40B4-BE49-F238E27FC236}">
                <a16:creationId xmlns:a16="http://schemas.microsoft.com/office/drawing/2014/main" id="{C7EA07DA-ED1F-4164-A340-C1FECD7806B9}"/>
              </a:ext>
            </a:extLst>
          </p:cNvPr>
          <p:cNvSpPr>
            <a:spLocks noGrp="1"/>
          </p:cNvSpPr>
          <p:nvPr>
            <p:ph sz="quarter" idx="25" hasCustomPrompt="1"/>
          </p:nvPr>
        </p:nvSpPr>
        <p:spPr>
          <a:xfrm>
            <a:off x="335566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40374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US"/>
              <a:t>Click to edit Master title style</a:t>
            </a:r>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409407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58523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chemeClr val="tx2"/>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1123" y="2747266"/>
            <a:ext cx="7030213" cy="1097257"/>
          </a:xfrm>
        </p:spPr>
        <p:txBody>
          <a:bodyPr>
            <a:noAutofit/>
          </a:bodyPr>
          <a:lstStyle>
            <a:lvl1pPr marL="0" indent="0">
              <a:lnSpc>
                <a:spcPct val="80000"/>
              </a:lnSpc>
              <a:spcAft>
                <a:spcPts val="0"/>
              </a:spcAft>
              <a:buNone/>
              <a:defRPr sz="4400">
                <a:solidFill>
                  <a:schemeClr val="bg1"/>
                </a:solidFill>
                <a:latin typeface="+mj-lt"/>
                <a:cs typeface="Calibri" panose="020F0502020204030204" pitchFamily="34" charset="0"/>
              </a:defRPr>
            </a:lvl1pPr>
          </a:lstStyle>
          <a:p>
            <a:pPr lvl="0"/>
            <a:r>
              <a:rPr lang="en-GB"/>
              <a:t>Section 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grpSp>
        <p:nvGrpSpPr>
          <p:cNvPr id="40" name="Group 39">
            <a:extLst>
              <a:ext uri="{FF2B5EF4-FFF2-40B4-BE49-F238E27FC236}">
                <a16:creationId xmlns:a16="http://schemas.microsoft.com/office/drawing/2014/main" id="{D59FB222-023C-4A27-909E-85CCD23E7F63}"/>
              </a:ext>
            </a:extLst>
          </p:cNvPr>
          <p:cNvGrpSpPr/>
          <p:nvPr/>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p:nvPicPr>
        <p:blipFill>
          <a:blip r:embed="rId3"/>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9" name="Text Placeholder 8">
            <a:extLst>
              <a:ext uri="{FF2B5EF4-FFF2-40B4-BE49-F238E27FC236}">
                <a16:creationId xmlns:a16="http://schemas.microsoft.com/office/drawing/2014/main" id="{6F91CB7C-EFD4-4859-82A0-A288D8A8E895}"/>
              </a:ext>
            </a:extLst>
          </p:cNvPr>
          <p:cNvSpPr>
            <a:spLocks noGrp="1"/>
          </p:cNvSpPr>
          <p:nvPr>
            <p:ph type="body" sz="quarter" idx="29" hasCustomPrompt="1"/>
          </p:nvPr>
        </p:nvSpPr>
        <p:spPr>
          <a:xfrm>
            <a:off x="609600" y="4024499"/>
            <a:ext cx="5944152" cy="360049"/>
          </a:xfrm>
        </p:spPr>
        <p:txBody>
          <a:bodyPr>
            <a:noAutofit/>
          </a:bodyPr>
          <a:lstStyle>
            <a:lvl1pPr marL="0" indent="0">
              <a:buNone/>
              <a:defRPr sz="1800">
                <a:solidFill>
                  <a:schemeClr val="bg1"/>
                </a:solidFill>
                <a:latin typeface="+mj-lt"/>
                <a:cs typeface="Calibri" panose="020F0502020204030204" pitchFamily="34" charset="0"/>
              </a:defRPr>
            </a:lvl1pPr>
            <a:lvl2pPr marL="182880" indent="0">
              <a:buNone/>
              <a:defRPr>
                <a:latin typeface="+mj-lt"/>
              </a:defRPr>
            </a:lvl2pPr>
            <a:lvl3pPr marL="365760" indent="0">
              <a:buNone/>
              <a:defRPr>
                <a:latin typeface="+mj-lt"/>
              </a:defRPr>
            </a:lvl3pPr>
            <a:lvl4pPr marL="548640" indent="0">
              <a:buNone/>
              <a:defRPr>
                <a:latin typeface="+mj-lt"/>
              </a:defRPr>
            </a:lvl4pPr>
            <a:lvl5pPr marL="731520" indent="0">
              <a:buNone/>
              <a:defRPr>
                <a:latin typeface="+mj-lt"/>
              </a:defRPr>
            </a:lvl5pPr>
          </a:lstStyle>
          <a:p>
            <a:pPr lvl="0"/>
            <a:r>
              <a:rPr lang="en-US"/>
              <a:t>Optional Subtitle</a:t>
            </a:r>
          </a:p>
        </p:txBody>
      </p:sp>
      <p:sp>
        <p:nvSpPr>
          <p:cNvPr id="39" name="TextBox 38">
            <a:extLst>
              <a:ext uri="{FF2B5EF4-FFF2-40B4-BE49-F238E27FC236}">
                <a16:creationId xmlns:a16="http://schemas.microsoft.com/office/drawing/2014/main" id="{BC0BD3BC-C289-C543-A2D1-1F7E827894DD}"/>
              </a:ext>
            </a:extLst>
          </p:cNvPr>
          <p:cNvSpPr txBox="1"/>
          <p:nvPr userDrawn="1"/>
        </p:nvSpPr>
        <p:spPr>
          <a:xfrm>
            <a:off x="542341" y="6420290"/>
            <a:ext cx="451996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sz="700" dirty="0">
                <a:solidFill>
                  <a:schemeClr val="accent6"/>
                </a:solidFill>
              </a:rPr>
              <a:t>©2022 AVEVA Group plc and its subsidiaries. All rights reserved.</a:t>
            </a:r>
            <a:endParaRPr lang="en-GB" sz="700" dirty="0">
              <a:solidFill>
                <a:schemeClr val="accent6"/>
              </a:solidFill>
            </a:endParaRPr>
          </a:p>
        </p:txBody>
      </p:sp>
      <p:sp>
        <p:nvSpPr>
          <p:cNvPr id="69" name="TextBox 68">
            <a:extLst>
              <a:ext uri="{FF2B5EF4-FFF2-40B4-BE49-F238E27FC236}">
                <a16:creationId xmlns:a16="http://schemas.microsoft.com/office/drawing/2014/main" id="{7F48BA06-D503-2D4D-96D8-0C2BF1900ADC}"/>
              </a:ext>
            </a:extLst>
          </p:cNvPr>
          <p:cNvSpPr txBox="1"/>
          <p:nvPr userDrawn="1"/>
        </p:nvSpPr>
        <p:spPr>
          <a:xfrm>
            <a:off x="174206" y="6404154"/>
            <a:ext cx="340460" cy="230832"/>
          </a:xfrm>
          <a:prstGeom prst="rect">
            <a:avLst/>
          </a:prstGeom>
          <a:noFill/>
        </p:spPr>
        <p:txBody>
          <a:bodyPr wrap="square" rtlCol="0">
            <a:spAutoFit/>
          </a:bodyPr>
          <a:lstStyle/>
          <a:p>
            <a:pPr marL="0" indent="0" algn="ctr">
              <a:buClr>
                <a:schemeClr val="bg2"/>
              </a:buClr>
              <a:buFont typeface="Arial" panose="020B0604020202020204" pitchFamily="34" charset="0"/>
              <a:buNone/>
            </a:pPr>
            <a:fld id="{57B12796-A92F-1646-B106-2CF7D67DFBA1}" type="slidenum">
              <a:rPr lang="en-US" sz="900" smtClean="0">
                <a:solidFill>
                  <a:schemeClr val="accent6"/>
                </a:solidFill>
              </a:rPr>
              <a:pPr marL="0" indent="0" algn="ctr">
                <a:buClr>
                  <a:schemeClr val="bg2"/>
                </a:buClr>
                <a:buFont typeface="Arial" panose="020B0604020202020204" pitchFamily="34" charset="0"/>
                <a:buNone/>
              </a:pPr>
              <a:t>‹#›</a:t>
            </a:fld>
            <a:endParaRPr lang="en-US" sz="900">
              <a:solidFill>
                <a:schemeClr val="accent6"/>
              </a:solidFill>
            </a:endParaRPr>
          </a:p>
        </p:txBody>
      </p:sp>
    </p:spTree>
    <p:extLst>
      <p:ext uri="{BB962C8B-B14F-4D97-AF65-F5344CB8AC3E}">
        <p14:creationId xmlns:p14="http://schemas.microsoft.com/office/powerpoint/2010/main" val="124355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GB"/>
              <a:t>Click to edit Master title style</a:t>
            </a:r>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Click to edit Master text styles</a:t>
            </a:r>
          </a:p>
          <a:p>
            <a:pPr lvl="1"/>
            <a:r>
              <a:rPr lang="en-GB"/>
              <a:t>Second level</a:t>
            </a:r>
          </a:p>
          <a:p>
            <a:pPr lvl="2"/>
            <a:r>
              <a:rPr lang="en-GB"/>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416003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US"/>
              <a:t>Click to edit Master title style</a:t>
            </a:r>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US"/>
              <a:t>© 2020 AVEVA Group plc and its subsidiaries. All rights reserved.</a:t>
            </a:r>
            <a:endParaRPr lang="en-GB"/>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293996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a:p>
        </p:txBody>
      </p:sp>
      <p:grpSp>
        <p:nvGrpSpPr>
          <p:cNvPr id="16" name="Group 15">
            <a:extLst>
              <a:ext uri="{FF2B5EF4-FFF2-40B4-BE49-F238E27FC236}">
                <a16:creationId xmlns:a16="http://schemas.microsoft.com/office/drawing/2014/main" id="{74B5A678-2B3A-4668-A742-6707A608CA06}"/>
              </a:ext>
            </a:extLst>
          </p:cNvPr>
          <p:cNvGrpSpPr/>
          <p:nvPr userDrawn="1"/>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userDrawn="1"/>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userDrawn="1"/>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userDrawn="1"/>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80368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a:p>
        </p:txBody>
      </p:sp>
      <p:grpSp>
        <p:nvGrpSpPr>
          <p:cNvPr id="33" name="Group 32">
            <a:extLst>
              <a:ext uri="{FF2B5EF4-FFF2-40B4-BE49-F238E27FC236}">
                <a16:creationId xmlns:a16="http://schemas.microsoft.com/office/drawing/2014/main" id="{690F1F30-BD72-4E88-AA2F-3486C673ABD0}"/>
              </a:ext>
            </a:extLst>
          </p:cNvPr>
          <p:cNvGrpSpPr/>
          <p:nvPr userDrawn="1"/>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userDrawn="1"/>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userDrawn="1"/>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94585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Edit Master text styles</a:t>
            </a:r>
          </a:p>
          <a:p>
            <a:pPr lvl="1"/>
            <a:r>
              <a:rPr lang="en-US"/>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US"/>
              <a:t>© 2020 AVEVA Group plc and its subsidiaries. All rights reserved.</a:t>
            </a:r>
            <a:endParaRPr lang="en-GB"/>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13591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US"/>
              <a:t>© 2020 AVEVA Group plc and its subsidiaries. All rights reserved.</a:t>
            </a:r>
            <a:endParaRPr lang="en-GB"/>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68476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A0F925-BD14-364D-90F2-D69B2C436BC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34502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71094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82661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mn-lt"/>
                <a:cs typeface="Calibri" panose="020F0502020204030204" pitchFamily="34" charset="0"/>
              </a:rPr>
              <a:t>About AVEVA </a:t>
            </a:r>
          </a:p>
          <a:p>
            <a:pPr>
              <a:lnSpc>
                <a:spcPts val="1200"/>
              </a:lnSpc>
              <a:spcAft>
                <a:spcPts val="600"/>
              </a:spcAft>
            </a:pPr>
            <a:r>
              <a:rPr lang="en-GB" sz="1000" spc="20">
                <a:solidFill>
                  <a:schemeClr val="bg1"/>
                </a:solidFill>
                <a:latin typeface="+mn-lt"/>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mn-lt"/>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err="1">
                <a:solidFill>
                  <a:schemeClr val="bg1"/>
                </a:solidFill>
                <a:latin typeface="+mn-lt"/>
                <a:cs typeface="Calibri" panose="020F0502020204030204" pitchFamily="34" charset="0"/>
              </a:rPr>
              <a:t>aveva.com</a:t>
            </a:r>
            <a:endParaRPr lang="en-GB" sz="1000" b="0" spc="20">
              <a:solidFill>
                <a:schemeClr val="bg1"/>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02694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5" name="Date Placeholder 4">
            <a:extLst>
              <a:ext uri="{FF2B5EF4-FFF2-40B4-BE49-F238E27FC236}">
                <a16:creationId xmlns:a16="http://schemas.microsoft.com/office/drawing/2014/main" id="{B94C3CD1-1109-3B40-B35E-D0C509C4BA3E}"/>
              </a:ext>
            </a:extLst>
          </p:cNvPr>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171882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GB"/>
              <a:t>Click to edit Master title style</a:t>
            </a:r>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p:nvPr>
        </p:nvSpPr>
        <p:spPr>
          <a:xfrm>
            <a:off x="609600" y="1920239"/>
            <a:ext cx="5212080" cy="4142231"/>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6367274" y="1920239"/>
            <a:ext cx="2468880" cy="3609405"/>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13" name="Content Placeholder 3">
            <a:extLst>
              <a:ext uri="{FF2B5EF4-FFF2-40B4-BE49-F238E27FC236}">
                <a16:creationId xmlns:a16="http://schemas.microsoft.com/office/drawing/2014/main" id="{4E7B4A80-82BB-40D8-838C-669C383B2556}"/>
              </a:ext>
            </a:extLst>
          </p:cNvPr>
          <p:cNvSpPr>
            <a:spLocks noGrp="1"/>
          </p:cNvSpPr>
          <p:nvPr>
            <p:ph sz="quarter" idx="25" hasCustomPrompt="1"/>
          </p:nvPr>
        </p:nvSpPr>
        <p:spPr>
          <a:xfrm>
            <a:off x="9113520"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Tree>
    <p:extLst>
      <p:ext uri="{BB962C8B-B14F-4D97-AF65-F5344CB8AC3E}">
        <p14:creationId xmlns:p14="http://schemas.microsoft.com/office/powerpoint/2010/main" val="135937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Tile and Body - White 2">
  <p:cSld name="Tile and Body - White 2">
    <p:spTree>
      <p:nvGrpSpPr>
        <p:cNvPr id="1" name="Shape 64"/>
        <p:cNvGrpSpPr/>
        <p:nvPr/>
      </p:nvGrpSpPr>
      <p:grpSpPr>
        <a:xfrm>
          <a:off x="0" y="0"/>
          <a:ext cx="0" cy="0"/>
          <a:chOff x="0" y="0"/>
          <a:chExt cx="0" cy="0"/>
        </a:xfrm>
      </p:grpSpPr>
      <p:sp>
        <p:nvSpPr>
          <p:cNvPr id="65" name="Google Shape;65;g7dd88082fd_0_264"/>
          <p:cNvSpPr txBox="1">
            <a:spLocks noGrp="1"/>
          </p:cNvSpPr>
          <p:nvPr>
            <p:ph type="title"/>
          </p:nvPr>
        </p:nvSpPr>
        <p:spPr>
          <a:xfrm>
            <a:off x="638134" y="624925"/>
            <a:ext cx="10833600" cy="763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3D1152"/>
              </a:buClr>
              <a:buSzPts val="2400"/>
              <a:buFont typeface="Barlow"/>
              <a:buNone/>
              <a:defRPr sz="3200" b="0" i="0" u="none" strike="noStrike" cap="none">
                <a:solidFill>
                  <a:srgbClr val="3D1152"/>
                </a:solidFill>
                <a:latin typeface="Barlow"/>
                <a:ea typeface="Barlow"/>
                <a:cs typeface="Barlow"/>
                <a:sym typeface="Barlow"/>
              </a:defRPr>
            </a:lvl1pPr>
            <a:lvl2pPr marR="0" lvl="1"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9pPr>
          </a:lstStyle>
          <a:p>
            <a:endParaRPr/>
          </a:p>
        </p:txBody>
      </p:sp>
      <p:sp>
        <p:nvSpPr>
          <p:cNvPr id="66" name="Google Shape;66;g7dd88082fd_0_264"/>
          <p:cNvSpPr/>
          <p:nvPr/>
        </p:nvSpPr>
        <p:spPr>
          <a:xfrm>
            <a:off x="768100" y="1356967"/>
            <a:ext cx="909600" cy="36300"/>
          </a:xfrm>
          <a:prstGeom prst="rect">
            <a:avLst/>
          </a:prstGeom>
          <a:gradFill>
            <a:gsLst>
              <a:gs pos="0">
                <a:srgbClr val="FFAC00"/>
              </a:gs>
              <a:gs pos="100000">
                <a:srgbClr val="F70857"/>
              </a:gs>
            </a:gsLst>
            <a:lin ang="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7" name="Google Shape;67;g7dd88082fd_0_264"/>
          <p:cNvSpPr txBox="1">
            <a:spLocks noGrp="1"/>
          </p:cNvSpPr>
          <p:nvPr>
            <p:ph type="sldNum" idx="12"/>
          </p:nvPr>
        </p:nvSpPr>
        <p:spPr>
          <a:xfrm>
            <a:off x="636900" y="6245535"/>
            <a:ext cx="731700" cy="3708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Muli"/>
                <a:ea typeface="Muli"/>
                <a:cs typeface="Muli"/>
                <a:sym typeface="Muli"/>
              </a:defRPr>
            </a:lvl1pPr>
            <a:lvl2pPr marL="0" marR="0" lvl="1" indent="0" algn="l"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Muli"/>
                <a:ea typeface="Muli"/>
                <a:cs typeface="Muli"/>
                <a:sym typeface="Muli"/>
              </a:defRPr>
            </a:lvl2pPr>
            <a:lvl3pPr marL="0" marR="0" lvl="2" indent="0" algn="l"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Muli"/>
                <a:ea typeface="Muli"/>
                <a:cs typeface="Muli"/>
                <a:sym typeface="Muli"/>
              </a:defRPr>
            </a:lvl3pPr>
            <a:lvl4pPr marL="0" marR="0" lvl="3" indent="0" algn="l"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Muli"/>
                <a:ea typeface="Muli"/>
                <a:cs typeface="Muli"/>
                <a:sym typeface="Muli"/>
              </a:defRPr>
            </a:lvl4pPr>
            <a:lvl5pPr marL="0" marR="0" lvl="4" indent="0" algn="l"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Muli"/>
                <a:ea typeface="Muli"/>
                <a:cs typeface="Muli"/>
                <a:sym typeface="Muli"/>
              </a:defRPr>
            </a:lvl5pPr>
            <a:lvl6pPr marL="0" marR="0" lvl="5" indent="0" algn="l"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Muli"/>
                <a:ea typeface="Muli"/>
                <a:cs typeface="Muli"/>
                <a:sym typeface="Muli"/>
              </a:defRPr>
            </a:lvl6pPr>
            <a:lvl7pPr marL="0" marR="0" lvl="6" indent="0" algn="l"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Muli"/>
                <a:ea typeface="Muli"/>
                <a:cs typeface="Muli"/>
                <a:sym typeface="Muli"/>
              </a:defRPr>
            </a:lvl7pPr>
            <a:lvl8pPr marL="0" marR="0" lvl="7" indent="0" algn="l"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Muli"/>
                <a:ea typeface="Muli"/>
                <a:cs typeface="Muli"/>
                <a:sym typeface="Muli"/>
              </a:defRPr>
            </a:lvl8pPr>
            <a:lvl9pPr marL="0" marR="0" lvl="8" indent="0" algn="l"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Muli"/>
                <a:ea typeface="Muli"/>
                <a:cs typeface="Muli"/>
                <a:sym typeface="Muli"/>
              </a:defRPr>
            </a:lvl9pPr>
          </a:lstStyle>
          <a:p>
            <a:pPr marL="0" lvl="0" indent="0" algn="l" rtl="0">
              <a:spcBef>
                <a:spcPts val="0"/>
              </a:spcBef>
              <a:spcAft>
                <a:spcPts val="0"/>
              </a:spcAft>
              <a:buNone/>
            </a:pPr>
            <a:fld id="{00000000-1234-1234-1234-123412341234}" type="slidenum">
              <a:rPr lang="en-GB"/>
              <a:t>‹#›</a:t>
            </a:fld>
            <a:endParaRPr/>
          </a:p>
        </p:txBody>
      </p:sp>
      <p:sp>
        <p:nvSpPr>
          <p:cNvPr id="70" name="Google Shape;70;g7dd88082fd_0_264"/>
          <p:cNvSpPr txBox="1"/>
          <p:nvPr/>
        </p:nvSpPr>
        <p:spPr>
          <a:xfrm>
            <a:off x="7892733" y="176967"/>
            <a:ext cx="1091100" cy="520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999999"/>
              </a:buClr>
              <a:buSzPts val="600"/>
              <a:buFont typeface="Muli"/>
              <a:buNone/>
            </a:pPr>
            <a:r>
              <a:rPr lang="en-GB" sz="800" b="0" i="0" u="none" strike="noStrike" cap="none">
                <a:solidFill>
                  <a:srgbClr val="999999"/>
                </a:solidFill>
                <a:latin typeface="Muli"/>
                <a:ea typeface="Muli"/>
                <a:cs typeface="Muli"/>
                <a:sym typeface="Muli"/>
              </a:rPr>
              <a:t>2020</a:t>
            </a:r>
            <a:endParaRPr sz="800" b="0" i="0" u="none" strike="noStrike" cap="none">
              <a:solidFill>
                <a:srgbClr val="999999"/>
              </a:solidFill>
              <a:latin typeface="Muli"/>
              <a:ea typeface="Muli"/>
              <a:cs typeface="Muli"/>
              <a:sym typeface="Muli"/>
            </a:endParaRPr>
          </a:p>
        </p:txBody>
      </p:sp>
      <p:grpSp>
        <p:nvGrpSpPr>
          <p:cNvPr id="71" name="Google Shape;71;g7dd88082fd_0_264"/>
          <p:cNvGrpSpPr/>
          <p:nvPr/>
        </p:nvGrpSpPr>
        <p:grpSpPr>
          <a:xfrm>
            <a:off x="10497490" y="6272043"/>
            <a:ext cx="932693" cy="207450"/>
            <a:chOff x="3618" y="2108"/>
            <a:chExt cx="589" cy="137"/>
          </a:xfrm>
        </p:grpSpPr>
        <p:sp>
          <p:nvSpPr>
            <p:cNvPr id="72" name="Google Shape;72;g7dd88082fd_0_264"/>
            <p:cNvSpPr/>
            <p:nvPr/>
          </p:nvSpPr>
          <p:spPr>
            <a:xfrm>
              <a:off x="3878" y="2226"/>
              <a:ext cx="89" cy="19"/>
            </a:xfrm>
            <a:custGeom>
              <a:avLst/>
              <a:gdLst/>
              <a:ahLst/>
              <a:cxnLst/>
              <a:rect l="l" t="t" r="r" b="b"/>
              <a:pathLst>
                <a:path w="93" h="20" extrusionOk="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73" name="Google Shape;73;g7dd88082fd_0_264"/>
            <p:cNvSpPr/>
            <p:nvPr/>
          </p:nvSpPr>
          <p:spPr>
            <a:xfrm>
              <a:off x="3878" y="2167"/>
              <a:ext cx="89" cy="20"/>
            </a:xfrm>
            <a:custGeom>
              <a:avLst/>
              <a:gdLst/>
              <a:ahLst/>
              <a:cxnLst/>
              <a:rect l="l" t="t" r="r" b="b"/>
              <a:pathLst>
                <a:path w="93" h="20" extrusionOk="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74" name="Google Shape;74;g7dd88082fd_0_264"/>
            <p:cNvSpPr/>
            <p:nvPr/>
          </p:nvSpPr>
          <p:spPr>
            <a:xfrm>
              <a:off x="3878" y="2109"/>
              <a:ext cx="89" cy="19"/>
            </a:xfrm>
            <a:custGeom>
              <a:avLst/>
              <a:gdLst/>
              <a:ahLst/>
              <a:cxnLst/>
              <a:rect l="l" t="t" r="r" b="b"/>
              <a:pathLst>
                <a:path w="93" h="20" extrusionOk="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75" name="Google Shape;75;g7dd88082fd_0_264"/>
            <p:cNvSpPr/>
            <p:nvPr/>
          </p:nvSpPr>
          <p:spPr>
            <a:xfrm>
              <a:off x="3741" y="2109"/>
              <a:ext cx="117" cy="136"/>
            </a:xfrm>
            <a:custGeom>
              <a:avLst/>
              <a:gdLst/>
              <a:ahLst/>
              <a:cxnLst/>
              <a:rect l="l" t="t" r="r" b="b"/>
              <a:pathLst>
                <a:path w="122" h="140" extrusionOk="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76" name="Google Shape;76;g7dd88082fd_0_264"/>
            <p:cNvSpPr/>
            <p:nvPr/>
          </p:nvSpPr>
          <p:spPr>
            <a:xfrm>
              <a:off x="3618" y="2108"/>
              <a:ext cx="136" cy="137"/>
            </a:xfrm>
            <a:custGeom>
              <a:avLst/>
              <a:gdLst/>
              <a:ahLst/>
              <a:cxnLst/>
              <a:rect l="l" t="t" r="r" b="b"/>
              <a:pathLst>
                <a:path w="142" h="141" extrusionOk="0">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77" name="Google Shape;77;g7dd88082fd_0_264"/>
            <p:cNvSpPr/>
            <p:nvPr/>
          </p:nvSpPr>
          <p:spPr>
            <a:xfrm>
              <a:off x="3986" y="2109"/>
              <a:ext cx="117" cy="136"/>
            </a:xfrm>
            <a:custGeom>
              <a:avLst/>
              <a:gdLst/>
              <a:ahLst/>
              <a:cxnLst/>
              <a:rect l="l" t="t" r="r" b="b"/>
              <a:pathLst>
                <a:path w="122" h="140" extrusionOk="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78" name="Google Shape;78;g7dd88082fd_0_264"/>
            <p:cNvSpPr/>
            <p:nvPr/>
          </p:nvSpPr>
          <p:spPr>
            <a:xfrm>
              <a:off x="4090" y="2108"/>
              <a:ext cx="117" cy="137"/>
            </a:xfrm>
            <a:custGeom>
              <a:avLst/>
              <a:gdLst/>
              <a:ahLst/>
              <a:cxnLst/>
              <a:rect l="l" t="t" r="r" b="b"/>
              <a:pathLst>
                <a:path w="122" h="141" extrusionOk="0">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79" name="Google Shape;79;g7dd88082fd_0_264"/>
            <p:cNvSpPr/>
            <p:nvPr/>
          </p:nvSpPr>
          <p:spPr>
            <a:xfrm>
              <a:off x="4184" y="2109"/>
              <a:ext cx="19" cy="10"/>
            </a:xfrm>
            <a:custGeom>
              <a:avLst/>
              <a:gdLst/>
              <a:ahLst/>
              <a:cxnLst/>
              <a:rect l="l" t="t" r="r" b="b"/>
              <a:pathLst>
                <a:path w="19" h="10" extrusionOk="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solidFill>
              <a:srgbClr val="3D115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sp>
        <p:nvSpPr>
          <p:cNvPr id="80" name="Google Shape;80;g7dd88082fd_0_264"/>
          <p:cNvSpPr txBox="1">
            <a:spLocks noGrp="1"/>
          </p:cNvSpPr>
          <p:nvPr>
            <p:ph type="title" idx="2"/>
          </p:nvPr>
        </p:nvSpPr>
        <p:spPr>
          <a:xfrm>
            <a:off x="668125" y="1499358"/>
            <a:ext cx="7148100" cy="52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800"/>
              <a:buFont typeface="Muli"/>
              <a:buNone/>
              <a:defRPr sz="1800" b="0" i="0" u="none" strike="noStrike" cap="none">
                <a:solidFill>
                  <a:srgbClr val="556271"/>
                </a:solidFill>
                <a:latin typeface="Muli"/>
                <a:ea typeface="Muli"/>
                <a:cs typeface="Muli"/>
                <a:sym typeface="Muli"/>
              </a:defRPr>
            </a:lvl1pPr>
            <a:lvl2pPr marR="0" lvl="1" algn="l" rtl="0">
              <a:lnSpc>
                <a:spcPct val="100000"/>
              </a:lnSpc>
              <a:spcBef>
                <a:spcPts val="0"/>
              </a:spcBef>
              <a:spcAft>
                <a:spcPts val="0"/>
              </a:spcAft>
              <a:buClr>
                <a:srgbClr val="556271"/>
              </a:buClr>
              <a:buSzPts val="2800"/>
              <a:buFont typeface="Muli"/>
              <a:buNone/>
              <a:defRPr sz="3733" b="0" i="0" u="none" strike="noStrike" cap="none">
                <a:solidFill>
                  <a:srgbClr val="556271"/>
                </a:solidFill>
                <a:latin typeface="Muli"/>
                <a:ea typeface="Muli"/>
                <a:cs typeface="Muli"/>
                <a:sym typeface="Muli"/>
              </a:defRPr>
            </a:lvl2pPr>
            <a:lvl3pPr marR="0" lvl="2" algn="l" rtl="0">
              <a:lnSpc>
                <a:spcPct val="100000"/>
              </a:lnSpc>
              <a:spcBef>
                <a:spcPts val="0"/>
              </a:spcBef>
              <a:spcAft>
                <a:spcPts val="0"/>
              </a:spcAft>
              <a:buClr>
                <a:srgbClr val="556271"/>
              </a:buClr>
              <a:buSzPts val="2800"/>
              <a:buFont typeface="Muli"/>
              <a:buNone/>
              <a:defRPr sz="3733" b="0" i="0" u="none" strike="noStrike" cap="none">
                <a:solidFill>
                  <a:srgbClr val="556271"/>
                </a:solidFill>
                <a:latin typeface="Muli"/>
                <a:ea typeface="Muli"/>
                <a:cs typeface="Muli"/>
                <a:sym typeface="Muli"/>
              </a:defRPr>
            </a:lvl3pPr>
            <a:lvl4pPr marR="0" lvl="3" algn="l" rtl="0">
              <a:lnSpc>
                <a:spcPct val="100000"/>
              </a:lnSpc>
              <a:spcBef>
                <a:spcPts val="0"/>
              </a:spcBef>
              <a:spcAft>
                <a:spcPts val="0"/>
              </a:spcAft>
              <a:buClr>
                <a:srgbClr val="556271"/>
              </a:buClr>
              <a:buSzPts val="2800"/>
              <a:buFont typeface="Muli"/>
              <a:buNone/>
              <a:defRPr sz="3733" b="0" i="0" u="none" strike="noStrike" cap="none">
                <a:solidFill>
                  <a:srgbClr val="556271"/>
                </a:solidFill>
                <a:latin typeface="Muli"/>
                <a:ea typeface="Muli"/>
                <a:cs typeface="Muli"/>
                <a:sym typeface="Muli"/>
              </a:defRPr>
            </a:lvl4pPr>
            <a:lvl5pPr marR="0" lvl="4" algn="l" rtl="0">
              <a:lnSpc>
                <a:spcPct val="100000"/>
              </a:lnSpc>
              <a:spcBef>
                <a:spcPts val="0"/>
              </a:spcBef>
              <a:spcAft>
                <a:spcPts val="0"/>
              </a:spcAft>
              <a:buClr>
                <a:srgbClr val="556271"/>
              </a:buClr>
              <a:buSzPts val="2800"/>
              <a:buFont typeface="Muli"/>
              <a:buNone/>
              <a:defRPr sz="3733" b="0" i="0" u="none" strike="noStrike" cap="none">
                <a:solidFill>
                  <a:srgbClr val="556271"/>
                </a:solidFill>
                <a:latin typeface="Muli"/>
                <a:ea typeface="Muli"/>
                <a:cs typeface="Muli"/>
                <a:sym typeface="Muli"/>
              </a:defRPr>
            </a:lvl5pPr>
            <a:lvl6pPr marR="0" lvl="5" algn="l" rtl="0">
              <a:lnSpc>
                <a:spcPct val="100000"/>
              </a:lnSpc>
              <a:spcBef>
                <a:spcPts val="0"/>
              </a:spcBef>
              <a:spcAft>
                <a:spcPts val="0"/>
              </a:spcAft>
              <a:buClr>
                <a:srgbClr val="556271"/>
              </a:buClr>
              <a:buSzPts val="2800"/>
              <a:buFont typeface="Muli"/>
              <a:buNone/>
              <a:defRPr sz="3733" b="0" i="0" u="none" strike="noStrike" cap="none">
                <a:solidFill>
                  <a:srgbClr val="556271"/>
                </a:solidFill>
                <a:latin typeface="Muli"/>
                <a:ea typeface="Muli"/>
                <a:cs typeface="Muli"/>
                <a:sym typeface="Muli"/>
              </a:defRPr>
            </a:lvl6pPr>
            <a:lvl7pPr marR="0" lvl="6" algn="l" rtl="0">
              <a:lnSpc>
                <a:spcPct val="100000"/>
              </a:lnSpc>
              <a:spcBef>
                <a:spcPts val="0"/>
              </a:spcBef>
              <a:spcAft>
                <a:spcPts val="0"/>
              </a:spcAft>
              <a:buClr>
                <a:srgbClr val="556271"/>
              </a:buClr>
              <a:buSzPts val="2800"/>
              <a:buFont typeface="Muli"/>
              <a:buNone/>
              <a:defRPr sz="3733" b="0" i="0" u="none" strike="noStrike" cap="none">
                <a:solidFill>
                  <a:srgbClr val="556271"/>
                </a:solidFill>
                <a:latin typeface="Muli"/>
                <a:ea typeface="Muli"/>
                <a:cs typeface="Muli"/>
                <a:sym typeface="Muli"/>
              </a:defRPr>
            </a:lvl7pPr>
            <a:lvl8pPr marR="0" lvl="7" algn="l" rtl="0">
              <a:lnSpc>
                <a:spcPct val="100000"/>
              </a:lnSpc>
              <a:spcBef>
                <a:spcPts val="0"/>
              </a:spcBef>
              <a:spcAft>
                <a:spcPts val="0"/>
              </a:spcAft>
              <a:buClr>
                <a:srgbClr val="556271"/>
              </a:buClr>
              <a:buSzPts val="2800"/>
              <a:buFont typeface="Muli"/>
              <a:buNone/>
              <a:defRPr sz="3733" b="0" i="0" u="none" strike="noStrike" cap="none">
                <a:solidFill>
                  <a:srgbClr val="556271"/>
                </a:solidFill>
                <a:latin typeface="Muli"/>
                <a:ea typeface="Muli"/>
                <a:cs typeface="Muli"/>
                <a:sym typeface="Muli"/>
              </a:defRPr>
            </a:lvl8pPr>
            <a:lvl9pPr marR="0" lvl="8" algn="l" rtl="0">
              <a:lnSpc>
                <a:spcPct val="100000"/>
              </a:lnSpc>
              <a:spcBef>
                <a:spcPts val="0"/>
              </a:spcBef>
              <a:spcAft>
                <a:spcPts val="0"/>
              </a:spcAft>
              <a:buClr>
                <a:srgbClr val="556271"/>
              </a:buClr>
              <a:buSzPts val="2800"/>
              <a:buFont typeface="Muli"/>
              <a:buNone/>
              <a:defRPr sz="3733" b="0" i="0" u="none" strike="noStrike" cap="none">
                <a:solidFill>
                  <a:srgbClr val="556271"/>
                </a:solidFill>
                <a:latin typeface="Muli"/>
                <a:ea typeface="Muli"/>
                <a:cs typeface="Muli"/>
                <a:sym typeface="Muli"/>
              </a:defRPr>
            </a:lvl9pPr>
          </a:lstStyle>
          <a:p>
            <a:endParaRPr/>
          </a:p>
        </p:txBody>
      </p:sp>
      <p:sp>
        <p:nvSpPr>
          <p:cNvPr id="81" name="Google Shape;81;g7dd88082fd_0_264"/>
          <p:cNvSpPr txBox="1">
            <a:spLocks noGrp="1"/>
          </p:cNvSpPr>
          <p:nvPr>
            <p:ph type="title" idx="3"/>
          </p:nvPr>
        </p:nvSpPr>
        <p:spPr>
          <a:xfrm>
            <a:off x="668121" y="1905758"/>
            <a:ext cx="7148100" cy="763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300"/>
              <a:buFont typeface="Arial"/>
              <a:buNone/>
              <a:defRPr sz="1300" b="0" i="0" u="none" strike="noStrike" cap="none">
                <a:solidFill>
                  <a:srgbClr val="3F3F3F"/>
                </a:solidFill>
                <a:latin typeface="Muli"/>
                <a:ea typeface="Muli"/>
                <a:cs typeface="Muli"/>
                <a:sym typeface="Muli"/>
              </a:defRPr>
            </a:lvl1pPr>
            <a:lvl2pPr marR="0" lvl="1"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16578241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a:xfrm>
            <a:off x="504000" y="612000"/>
            <a:ext cx="9840000" cy="396000"/>
          </a:xfrm>
          <a:prstGeom prst="rect">
            <a:avLst/>
          </a:prstGeom>
        </p:spPr>
        <p:txBody>
          <a:bodyPr>
            <a:noAutofit/>
          </a:bodyPr>
          <a:lstStyle>
            <a:lvl1pPr>
              <a:defRPr b="0">
                <a:solidFill>
                  <a:schemeClr val="bg1"/>
                </a:solidFill>
                <a:latin typeface="Barlow Light" panose="00000400000000000000" pitchFamily="2" charset="0"/>
              </a:defRPr>
            </a:lvl1pPr>
          </a:lstStyle>
          <a:p>
            <a:r>
              <a:rPr lang="en-US"/>
              <a:t>Click to edit Master title style</a:t>
            </a:r>
          </a:p>
        </p:txBody>
      </p:sp>
      <p:sp>
        <p:nvSpPr>
          <p:cNvPr id="8" name="Text Placeholder 7"/>
          <p:cNvSpPr>
            <a:spLocks noGrp="1"/>
          </p:cNvSpPr>
          <p:nvPr>
            <p:ph type="body" sz="quarter" idx="13"/>
          </p:nvPr>
        </p:nvSpPr>
        <p:spPr>
          <a:xfrm>
            <a:off x="504000" y="1044000"/>
            <a:ext cx="9840000" cy="432000"/>
          </a:xfrm>
          <a:prstGeom prst="rect">
            <a:avLst/>
          </a:prstGeom>
        </p:spPr>
        <p:txBody>
          <a:bodyPr>
            <a:noAutofit/>
          </a:bodyPr>
          <a:lstStyle>
            <a:lvl1pPr marL="0" indent="0">
              <a:lnSpc>
                <a:spcPts val="2800"/>
              </a:lnSpc>
              <a:spcAft>
                <a:spcPts val="0"/>
              </a:spcAft>
              <a:buNone/>
              <a:defRPr sz="2800" b="0" cap="none" baseline="0">
                <a:solidFill>
                  <a:schemeClr val="bg1"/>
                </a:solidFill>
                <a:latin typeface="Barlow Light" panose="00000400000000000000" pitchFamily="2" charset="0"/>
              </a:defRPr>
            </a:lvl1pPr>
          </a:lstStyle>
          <a:p>
            <a:pPr lvl="0"/>
            <a:r>
              <a:rPr lang="en-US"/>
              <a:t>Edit Master text styles</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Muli" panose="00000500000000000000" pitchFamily="2" charset="0"/>
              </a:defRPr>
            </a:lvl1pPr>
          </a:lstStyle>
          <a:p>
            <a:pPr defTabSz="457131"/>
            <a:r>
              <a:rPr lang="en-US">
                <a:solidFill>
                  <a:prstClr val="white"/>
                </a:solidFill>
              </a:rPr>
              <a:t>© 2020 AVEVA Group plc and its subsidiaries. All rights reserved.</a:t>
            </a:r>
            <a:endParaRPr lang="en-GB">
              <a:solidFill>
                <a:prstClr val="white"/>
              </a:solidFill>
            </a:endParaRP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Muli" panose="00000500000000000000" pitchFamily="2" charset="0"/>
              </a:defRPr>
            </a:lvl1pPr>
          </a:lstStyle>
          <a:p>
            <a:pPr defTabSz="457131"/>
            <a:fld id="{267CDB12-45E5-4FD7-AE50-9CB5AFC72BA1}" type="slidenum">
              <a:rPr lang="en-GB" smtClean="0">
                <a:solidFill>
                  <a:prstClr val="white"/>
                </a:solidFill>
              </a:rPr>
              <a:pPr defTabSz="457131"/>
              <a:t>‹#›</a:t>
            </a:fld>
            <a:endParaRPr lang="en-GB">
              <a:solidFill>
                <a:prstClr val="white"/>
              </a:solidFill>
            </a:endParaRPr>
          </a:p>
        </p:txBody>
      </p:sp>
    </p:spTree>
    <p:extLst>
      <p:ext uri="{BB962C8B-B14F-4D97-AF65-F5344CB8AC3E}">
        <p14:creationId xmlns:p14="http://schemas.microsoft.com/office/powerpoint/2010/main" val="208116608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Title Only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solidFill>
                  <a:schemeClr val="bg1"/>
                </a:solidFill>
                <a:latin typeface="Calibri" panose="020F0502020204030204" pitchFamily="34" charset="0"/>
                <a:cs typeface="Calibri" panose="020F0502020204030204" pitchFamily="34" charset="0"/>
              </a:defRPr>
            </a:lvl1pPr>
          </a:lstStyle>
          <a:p>
            <a:r>
              <a:rPr lang="en-US"/>
              <a:t>Insert Slide Title</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7" name="TextBox 6">
            <a:extLst>
              <a:ext uri="{FF2B5EF4-FFF2-40B4-BE49-F238E27FC236}">
                <a16:creationId xmlns:a16="http://schemas.microsoft.com/office/drawing/2014/main" id="{4E168FBF-627D-45F8-B887-82DA9226067F}"/>
              </a:ext>
            </a:extLst>
          </p:cNvPr>
          <p:cNvSpPr txBox="1"/>
          <p:nvPr userDrawn="1"/>
        </p:nvSpPr>
        <p:spPr>
          <a:xfrm>
            <a:off x="0" y="6957236"/>
            <a:ext cx="12192000" cy="553998"/>
          </a:xfrm>
          <a:prstGeom prst="rect">
            <a:avLst/>
          </a:prstGeom>
          <a:solidFill>
            <a:schemeClr val="bg1">
              <a:lumMod val="95000"/>
            </a:schemeClr>
          </a:solidFill>
        </p:spPr>
        <p:txBody>
          <a:bodyPr wrap="square" rtlCol="0">
            <a:spAutoFit/>
          </a:bodyPr>
          <a:lstStyle/>
          <a:p>
            <a:r>
              <a:rPr lang="en-GB" sz="1000" b="1">
                <a:solidFill>
                  <a:schemeClr val="tx1">
                    <a:lumMod val="85000"/>
                    <a:lumOff val="15000"/>
                  </a:schemeClr>
                </a:solidFill>
                <a:latin typeface="Calibri" panose="020F0502020204030204" pitchFamily="34" charset="0"/>
                <a:cs typeface="Calibri" panose="020F0502020204030204" pitchFamily="34" charset="0"/>
              </a:rPr>
              <a:t>Inserting a Background image (optional):</a:t>
            </a:r>
          </a:p>
          <a:p>
            <a:r>
              <a:rPr lang="en-GB" sz="100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a:solidFill>
                  <a:schemeClr val="bg1">
                    <a:lumMod val="50000"/>
                  </a:schemeClr>
                </a:solidFill>
                <a:latin typeface="Calibri" panose="020F0502020204030204" pitchFamily="34" charset="0"/>
                <a:cs typeface="Calibri" panose="020F0502020204030204" pitchFamily="34" charset="0"/>
              </a:rPr>
              <a:t>https://avevaimages.thirdlight.com/ </a:t>
            </a:r>
            <a:r>
              <a:rPr lang="en-GB" sz="1000">
                <a:solidFill>
                  <a:schemeClr val="bg1">
                    <a:lumMod val="50000"/>
                  </a:schemeClr>
                </a:solidFill>
                <a:latin typeface="Calibri" panose="020F0502020204030204" pitchFamily="34" charset="0"/>
                <a:cs typeface="Calibri" panose="020F0502020204030204" pitchFamily="34" charset="0"/>
              </a:rPr>
              <a:t>and download some image options.</a:t>
            </a:r>
          </a:p>
          <a:p>
            <a:r>
              <a:rPr lang="en-GB" sz="1000" b="1">
                <a:solidFill>
                  <a:schemeClr val="tx1">
                    <a:lumMod val="85000"/>
                    <a:lumOff val="15000"/>
                  </a:schemeClr>
                </a:solidFill>
                <a:latin typeface="Calibri" panose="020F0502020204030204" pitchFamily="34" charset="0"/>
                <a:cs typeface="Calibri" panose="020F0502020204030204" pitchFamily="34" charset="0"/>
              </a:rPr>
              <a:t>“</a:t>
            </a:r>
            <a:r>
              <a:rPr lang="en-GB" sz="100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sp>
        <p:nvSpPr>
          <p:cNvPr id="8" name="Text Placeholder 7">
            <a:extLst>
              <a:ext uri="{FF2B5EF4-FFF2-40B4-BE49-F238E27FC236}">
                <a16:creationId xmlns:a16="http://schemas.microsoft.com/office/drawing/2014/main" id="{F2702353-43DD-4A69-A9B8-312ACDFC0A08}"/>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6"/>
                </a:solidFill>
              </a:defRPr>
            </a:lvl1pPr>
          </a:lstStyle>
          <a:p>
            <a:pPr lvl="0"/>
            <a:r>
              <a:rPr lang="en-US"/>
              <a:t>Optional Subtitle</a:t>
            </a:r>
          </a:p>
        </p:txBody>
      </p:sp>
    </p:spTree>
    <p:extLst>
      <p:ext uri="{BB962C8B-B14F-4D97-AF65-F5344CB8AC3E}">
        <p14:creationId xmlns:p14="http://schemas.microsoft.com/office/powerpoint/2010/main" val="381705480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1_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14344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US" dirty="0"/>
              <a:t>© 2022 AVEVA Group plc and its subsidiaries. All rights reserved.</a:t>
            </a:r>
            <a:endParaRPr lang="en-GB" dirty="0"/>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4077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GB"/>
              <a:t>Click to edit Master title style</a:t>
            </a:r>
            <a:endParaRPr lang="en-US"/>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a:xfrm>
            <a:off x="-18288" y="6876288"/>
            <a:ext cx="9144" cy="9144"/>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06071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1123" y="2747266"/>
            <a:ext cx="7030213" cy="1097257"/>
          </a:xfrm>
        </p:spPr>
        <p:txBody>
          <a:bodyPr>
            <a:noAutofit/>
          </a:bodyPr>
          <a:lstStyle>
            <a:lvl1pPr marL="0" indent="0">
              <a:lnSpc>
                <a:spcPct val="80000"/>
              </a:lnSpc>
              <a:spcAft>
                <a:spcPts val="0"/>
              </a:spcAft>
              <a:buNone/>
              <a:defRPr sz="4400">
                <a:solidFill>
                  <a:schemeClr val="bg1"/>
                </a:solidFill>
                <a:latin typeface="+mj-lt"/>
                <a:cs typeface="Calibri" panose="020F0502020204030204" pitchFamily="34" charset="0"/>
              </a:defRPr>
            </a:lvl1pPr>
          </a:lstStyle>
          <a:p>
            <a:pPr lvl="0"/>
            <a:r>
              <a:rPr lang="en-GB"/>
              <a:t>Section 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US" dirty="0"/>
              <a:t>© 2022 AVEVA Group plc and its subsidiaries. All rights reserved.</a:t>
            </a:r>
            <a:endParaRPr lang="en-GB" dirty="0"/>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grpSp>
        <p:nvGrpSpPr>
          <p:cNvPr id="40" name="Group 39">
            <a:extLst>
              <a:ext uri="{FF2B5EF4-FFF2-40B4-BE49-F238E27FC236}">
                <a16:creationId xmlns:a16="http://schemas.microsoft.com/office/drawing/2014/main" id="{D59FB222-023C-4A27-909E-85CCD23E7F63}"/>
              </a:ext>
            </a:extLst>
          </p:cNvPr>
          <p:cNvGrpSpPr/>
          <p:nvPr userDrawn="1"/>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userDrawn="1"/>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userDrawn="1"/>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userDrawn="1"/>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9" name="Text Placeholder 8">
            <a:extLst>
              <a:ext uri="{FF2B5EF4-FFF2-40B4-BE49-F238E27FC236}">
                <a16:creationId xmlns:a16="http://schemas.microsoft.com/office/drawing/2014/main" id="{6F91CB7C-EFD4-4859-82A0-A288D8A8E895}"/>
              </a:ext>
            </a:extLst>
          </p:cNvPr>
          <p:cNvSpPr>
            <a:spLocks noGrp="1"/>
          </p:cNvSpPr>
          <p:nvPr>
            <p:ph type="body" sz="quarter" idx="29" hasCustomPrompt="1"/>
          </p:nvPr>
        </p:nvSpPr>
        <p:spPr>
          <a:xfrm>
            <a:off x="609600" y="4024499"/>
            <a:ext cx="5944152" cy="360049"/>
          </a:xfrm>
        </p:spPr>
        <p:txBody>
          <a:bodyPr>
            <a:noAutofit/>
          </a:bodyPr>
          <a:lstStyle>
            <a:lvl1pPr marL="0" indent="0">
              <a:buNone/>
              <a:defRPr sz="1800">
                <a:solidFill>
                  <a:schemeClr val="bg1"/>
                </a:solidFill>
                <a:latin typeface="+mj-lt"/>
              </a:defRPr>
            </a:lvl1pPr>
            <a:lvl2pPr marL="182880" indent="0">
              <a:buNone/>
              <a:defRPr>
                <a:latin typeface="+mj-lt"/>
              </a:defRPr>
            </a:lvl2pPr>
            <a:lvl3pPr marL="365760" indent="0">
              <a:buNone/>
              <a:defRPr>
                <a:latin typeface="+mj-lt"/>
              </a:defRPr>
            </a:lvl3pPr>
            <a:lvl4pPr marL="548640" indent="0">
              <a:buNone/>
              <a:defRPr>
                <a:latin typeface="+mj-lt"/>
              </a:defRPr>
            </a:lvl4pPr>
            <a:lvl5pPr marL="731520" indent="0">
              <a:buNone/>
              <a:defRPr>
                <a:latin typeface="+mj-lt"/>
              </a:defRPr>
            </a:lvl5pPr>
          </a:lstStyle>
          <a:p>
            <a:pPr lvl="0"/>
            <a:r>
              <a:rPr lang="en-US"/>
              <a:t>Optional Subtitle</a:t>
            </a:r>
          </a:p>
        </p:txBody>
      </p:sp>
    </p:spTree>
    <p:extLst>
      <p:ext uri="{BB962C8B-B14F-4D97-AF65-F5344CB8AC3E}">
        <p14:creationId xmlns:p14="http://schemas.microsoft.com/office/powerpoint/2010/main" val="112237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171450" indent="0">
              <a:lnSpc>
                <a:spcPct val="90000"/>
              </a:lnSpc>
              <a:spcBef>
                <a:spcPts val="0"/>
              </a:spcBef>
              <a:spcAft>
                <a:spcPts val="600"/>
              </a:spcAft>
              <a:buNone/>
              <a:defRPr/>
            </a:lvl2pPr>
            <a:lvl3pPr marL="293688" indent="0">
              <a:buNone/>
              <a:tabLst/>
              <a:defRPr/>
            </a:lvl3pPr>
          </a:lstStyle>
          <a:p>
            <a:pPr lvl="0"/>
            <a:r>
              <a:rPr lang="en-GB"/>
              <a:t>Click to edit Master text styles</a:t>
            </a:r>
          </a:p>
          <a:p>
            <a:pPr lvl="1"/>
            <a:r>
              <a:rPr lang="en-GB"/>
              <a:t>Second level</a:t>
            </a:r>
          </a:p>
          <a:p>
            <a:pPr lvl="2"/>
            <a:r>
              <a:rPr lang="en-GB"/>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53661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GB"/>
              <a:t>Click to edit Master title style</a:t>
            </a:r>
            <a:endParaRPr lang="en-US"/>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5874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GB"/>
              <a:t>Click to edit Master title style</a:t>
            </a:r>
            <a:endParaRPr lang="en-US"/>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8027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p:nvPr>
        </p:nvSpPr>
        <p:spPr>
          <a:xfrm>
            <a:off x="6373368" y="1920240"/>
            <a:ext cx="5209032" cy="4142232"/>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606552"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5" name="Content Placeholder 3">
            <a:extLst>
              <a:ext uri="{FF2B5EF4-FFF2-40B4-BE49-F238E27FC236}">
                <a16:creationId xmlns:a16="http://schemas.microsoft.com/office/drawing/2014/main" id="{C7EA07DA-ED1F-4164-A340-C1FECD7806B9}"/>
              </a:ext>
            </a:extLst>
          </p:cNvPr>
          <p:cNvSpPr>
            <a:spLocks noGrp="1"/>
          </p:cNvSpPr>
          <p:nvPr>
            <p:ph sz="quarter" idx="25" hasCustomPrompt="1"/>
          </p:nvPr>
        </p:nvSpPr>
        <p:spPr>
          <a:xfrm>
            <a:off x="335566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US"/>
              <a:t>For Internal Use Only. ©2020 AVEVA Group plc and its subsidiaries. All rights reserved.</a:t>
            </a:r>
            <a:endParaRPr lang="en-GB"/>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37217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GB"/>
              <a:t>Click to edit Master title style</a:t>
            </a:r>
            <a:endParaRPr lang="en-US"/>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61603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GB"/>
              <a:t>Click to edit Master title style</a:t>
            </a:r>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Click to edit Master text styles</a:t>
            </a:r>
          </a:p>
          <a:p>
            <a:pPr lvl="1"/>
            <a:r>
              <a:rPr lang="en-GB"/>
              <a:t>Second level</a:t>
            </a:r>
          </a:p>
          <a:p>
            <a:pPr lvl="2"/>
            <a:r>
              <a:rPr lang="en-GB"/>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54212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GB"/>
              <a:t>Click to edit Master title style</a:t>
            </a:r>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p:nvPr>
        </p:nvSpPr>
        <p:spPr>
          <a:xfrm>
            <a:off x="609600" y="1920239"/>
            <a:ext cx="5212080" cy="4142231"/>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6367274" y="1920239"/>
            <a:ext cx="2468880" cy="3609405"/>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13" name="Content Placeholder 3">
            <a:extLst>
              <a:ext uri="{FF2B5EF4-FFF2-40B4-BE49-F238E27FC236}">
                <a16:creationId xmlns:a16="http://schemas.microsoft.com/office/drawing/2014/main" id="{4E7B4A80-82BB-40D8-838C-669C383B2556}"/>
              </a:ext>
            </a:extLst>
          </p:cNvPr>
          <p:cNvSpPr>
            <a:spLocks noGrp="1"/>
          </p:cNvSpPr>
          <p:nvPr>
            <p:ph sz="quarter" idx="25" hasCustomPrompt="1"/>
          </p:nvPr>
        </p:nvSpPr>
        <p:spPr>
          <a:xfrm>
            <a:off x="9113520"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Tree>
    <p:extLst>
      <p:ext uri="{BB962C8B-B14F-4D97-AF65-F5344CB8AC3E}">
        <p14:creationId xmlns:p14="http://schemas.microsoft.com/office/powerpoint/2010/main" val="365402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p:nvPr>
        </p:nvSpPr>
        <p:spPr>
          <a:xfrm>
            <a:off x="6373368" y="1920240"/>
            <a:ext cx="5209032" cy="4142232"/>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606552"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5" name="Content Placeholder 3">
            <a:extLst>
              <a:ext uri="{FF2B5EF4-FFF2-40B4-BE49-F238E27FC236}">
                <a16:creationId xmlns:a16="http://schemas.microsoft.com/office/drawing/2014/main" id="{C7EA07DA-ED1F-4164-A340-C1FECD7806B9}"/>
              </a:ext>
            </a:extLst>
          </p:cNvPr>
          <p:cNvSpPr>
            <a:spLocks noGrp="1"/>
          </p:cNvSpPr>
          <p:nvPr>
            <p:ph sz="quarter" idx="25" hasCustomPrompt="1"/>
          </p:nvPr>
        </p:nvSpPr>
        <p:spPr>
          <a:xfrm>
            <a:off x="335566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4530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GB"/>
              <a:t>Click to edit Master title style</a:t>
            </a:r>
            <a:endParaRPr lang="en-US"/>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298265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GB"/>
              <a:t>Click to edit Master title style</a:t>
            </a:r>
            <a:endParaRPr lang="en-US"/>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05822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GB"/>
              <a:t>Click to edit Master title style</a:t>
            </a:r>
            <a:endParaRPr lang="en-US"/>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US" dirty="0"/>
              <a:t>© 2022 AVEVA Group plc and its subsidiaries. All rights reserved.</a:t>
            </a:r>
            <a:endParaRPr lang="en-GB" dirty="0"/>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113330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GB"/>
              <a:t>Click to edit Master title style</a:t>
            </a:r>
            <a:endParaRPr lang="en-US"/>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US" dirty="0"/>
              <a:t>© 2022 AVEVA Group plc and its subsidiaries. All rights reserved.</a:t>
            </a:r>
            <a:endParaRPr lang="en-GB" dirty="0"/>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a:p>
        </p:txBody>
      </p:sp>
      <p:grpSp>
        <p:nvGrpSpPr>
          <p:cNvPr id="16" name="Group 15">
            <a:extLst>
              <a:ext uri="{FF2B5EF4-FFF2-40B4-BE49-F238E27FC236}">
                <a16:creationId xmlns:a16="http://schemas.microsoft.com/office/drawing/2014/main" id="{74B5A678-2B3A-4668-A742-6707A608CA06}"/>
              </a:ext>
            </a:extLst>
          </p:cNvPr>
          <p:cNvGrpSpPr/>
          <p:nvPr userDrawn="1"/>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userDrawn="1"/>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userDrawn="1"/>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userDrawn="1"/>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780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US" dirty="0"/>
              <a:t>© 2022 AVEVA Group plc and its subsidiaries. All rights reserved.</a:t>
            </a:r>
            <a:endParaRPr lang="en-GB" dirty="0"/>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a:p>
        </p:txBody>
      </p:sp>
      <p:grpSp>
        <p:nvGrpSpPr>
          <p:cNvPr id="33" name="Group 32">
            <a:extLst>
              <a:ext uri="{FF2B5EF4-FFF2-40B4-BE49-F238E27FC236}">
                <a16:creationId xmlns:a16="http://schemas.microsoft.com/office/drawing/2014/main" id="{690F1F30-BD72-4E88-AA2F-3486C673ABD0}"/>
              </a:ext>
            </a:extLst>
          </p:cNvPr>
          <p:cNvGrpSpPr/>
          <p:nvPr userDrawn="1"/>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userDrawn="1"/>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userDrawn="1"/>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1118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GB"/>
              <a:t>Click to edit Master text styles</a:t>
            </a:r>
          </a:p>
          <a:p>
            <a:pPr lvl="1"/>
            <a:r>
              <a:rPr lang="en-GB"/>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US" dirty="0"/>
              <a:t>© 2022 AVEVA Group plc and its subsidiaries. All rights reserved.</a:t>
            </a:r>
            <a:endParaRPr lang="en-GB" dirty="0"/>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13294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US"/>
              <a:t>For Internal Use Only. ©2020 AVEVA Group plc and its subsidiaries. All rights reserved.</a:t>
            </a:r>
            <a:endParaRPr lang="en-GB"/>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17407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US" dirty="0"/>
              <a:t>© 2022 AVEVA Group plc and its subsidiaries. All rights reserved.</a:t>
            </a:r>
            <a:endParaRPr lang="en-GB" dirty="0"/>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63239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US" dirty="0"/>
              <a:t>© 2022 AVEVA Group plc and its subsidiaries. All rights reserved.</a:t>
            </a:r>
            <a:endParaRPr lang="en-GB" dirty="0"/>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29155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US" dirty="0"/>
              <a:t>© 2022 AVEVA Group plc and its subsidiaries. All rights reserved.</a:t>
            </a:r>
            <a:endParaRPr lang="en-GB" dirty="0"/>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18615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31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US" dirty="0"/>
              <a:t>© 2022 AVEVA Group plc and its subsidiaries. All rights reserved.</a:t>
            </a:r>
            <a:endParaRPr lang="en-GB" dirty="0"/>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56929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mn-lt"/>
                <a:cs typeface="Calibri" panose="020F0502020204030204" pitchFamily="34" charset="0"/>
              </a:rPr>
              <a:t>About AVEVA </a:t>
            </a:r>
          </a:p>
          <a:p>
            <a:pPr>
              <a:lnSpc>
                <a:spcPts val="1200"/>
              </a:lnSpc>
              <a:spcAft>
                <a:spcPts val="600"/>
              </a:spcAft>
            </a:pPr>
            <a:r>
              <a:rPr lang="en-US" sz="1000" spc="20">
                <a:solidFill>
                  <a:schemeClr val="bg1"/>
                </a:solidFill>
                <a:latin typeface="+mn-lt"/>
                <a:cs typeface="Calibri" panose="020F0502020204030204" pitchFamily="34" charset="0"/>
              </a:rPr>
              <a:t>AVEVA, a global leader in industrial software, drives digital transformation for industrial organizations managing complex operational processes. Through Performance Intelligence, AVEVA connects the power of information and artificial intelligence (AI) with human insight, to enable faster and more precise decision making, helping industries to boost operational delivery and sustainability. Our cloud-enabled data platform, combined with software that spans design, engineering and operations, asset performance, monitoring and control solutions delivers proven business value and outcomes to over 20,000 customers worldwide, supported by the largest industrial software ecosystem, including 5,500 partners and 5,700 certified developers. AVEVA is headquartered in Cambridge, UK, with over 6,000 employees at 90 locations in more than 40 countries. For more details visit: </a:t>
            </a:r>
            <a:r>
              <a:rPr lang="en-US" sz="1000" spc="20">
                <a:solidFill>
                  <a:srgbClr val="4D69E0"/>
                </a:solidFill>
                <a:latin typeface="+mn-lt"/>
                <a:cs typeface="Calibri" panose="020F0502020204030204" pitchFamily="34" charset="0"/>
                <a:hlinkClick r:id="rId3">
                  <a:extLst>
                    <a:ext uri="{A12FA001-AC4F-418D-AE19-62706E023703}">
                      <ahyp:hlinkClr xmlns:ahyp="http://schemas.microsoft.com/office/drawing/2018/hyperlinkcolor" val="tx"/>
                    </a:ext>
                  </a:extLst>
                </a:hlinkClick>
              </a:rPr>
              <a:t>www.aveva.com</a:t>
            </a:r>
            <a:r>
              <a:rPr lang="en-US" sz="1000" spc="20">
                <a:solidFill>
                  <a:srgbClr val="4D69E0"/>
                </a:solidFill>
                <a:latin typeface="+mn-lt"/>
                <a:cs typeface="Calibri" panose="020F0502020204030204" pitchFamily="34" charset="0"/>
              </a:rPr>
              <a:t> </a:t>
            </a:r>
            <a:endParaRPr lang="en-GB" sz="1000" b="0" spc="20">
              <a:solidFill>
                <a:srgbClr val="4D69E0"/>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US" dirty="0"/>
              <a:t>© 2022 AVEVA Group plc and its subsidiaries. All rights reserved.</a:t>
            </a:r>
            <a:endParaRPr lang="en-GB" dirty="0"/>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02940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4" name="TextBox 3">
            <a:extLst>
              <a:ext uri="{FF2B5EF4-FFF2-40B4-BE49-F238E27FC236}">
                <a16:creationId xmlns:a16="http://schemas.microsoft.com/office/drawing/2014/main" id="{9AD5DACC-6660-F749-B6B2-69AC9AA32DBE}"/>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25456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cSld name="Blank layout - complete">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p>
            <a:endParaRPr lang="en-GB"/>
          </a:p>
        </p:txBody>
      </p:sp>
    </p:spTree>
    <p:extLst>
      <p:ext uri="{BB962C8B-B14F-4D97-AF65-F5344CB8AC3E}">
        <p14:creationId xmlns:p14="http://schemas.microsoft.com/office/powerpoint/2010/main" val="4056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2D3D-3348-8C4F-A18D-9781C4BEFF2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F1B8741-2EA6-E54E-B57E-825BA50E3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D2B9D9D-FE12-C345-84B6-AB2CE099BC4B}"/>
              </a:ext>
            </a:extLst>
          </p:cNvPr>
          <p:cNvSpPr>
            <a:spLocks noGrp="1"/>
          </p:cNvSpPr>
          <p:nvPr>
            <p:ph type="dt" sz="half" idx="10"/>
          </p:nvPr>
        </p:nvSpPr>
        <p:spPr/>
        <p:txBody>
          <a:bodyPr/>
          <a:lstStyle/>
          <a:p>
            <a:fld id="{7A21B1F2-1361-904F-A96F-7BA55B43703E}" type="datetimeFigureOut">
              <a:rPr lang="en-US" smtClean="0"/>
              <a:t>8/19/2022</a:t>
            </a:fld>
            <a:endParaRPr lang="en-US"/>
          </a:p>
        </p:txBody>
      </p:sp>
      <p:sp>
        <p:nvSpPr>
          <p:cNvPr id="5" name="Footer Placeholder 4">
            <a:extLst>
              <a:ext uri="{FF2B5EF4-FFF2-40B4-BE49-F238E27FC236}">
                <a16:creationId xmlns:a16="http://schemas.microsoft.com/office/drawing/2014/main" id="{20E50788-CFE4-8948-A69F-2A939BB13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D84C0-D00C-5C4E-A8F1-FE4B4A12DB53}"/>
              </a:ext>
            </a:extLst>
          </p:cNvPr>
          <p:cNvSpPr>
            <a:spLocks noGrp="1"/>
          </p:cNvSpPr>
          <p:nvPr>
            <p:ph type="sldNum" sz="quarter" idx="12"/>
          </p:nvPr>
        </p:nvSpPr>
        <p:spPr/>
        <p:txBody>
          <a:bodyPr/>
          <a:lstStyle/>
          <a:p>
            <a:fld id="{000CCD1C-DA00-084D-BD38-3941B56B75A9}" type="slidenum">
              <a:rPr lang="en-US" smtClean="0"/>
              <a:t>‹#›</a:t>
            </a:fld>
            <a:endParaRPr lang="en-US"/>
          </a:p>
        </p:txBody>
      </p:sp>
    </p:spTree>
    <p:extLst>
      <p:ext uri="{BB962C8B-B14F-4D97-AF65-F5344CB8AC3E}">
        <p14:creationId xmlns:p14="http://schemas.microsoft.com/office/powerpoint/2010/main" val="359531893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userDrawn="1">
  <p:cSld name="1_Narrow Photo and Content">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94DB230-1C1F-A84F-B065-DD59AF82474C}"/>
              </a:ext>
            </a:extLst>
          </p:cNvPr>
          <p:cNvSpPr/>
          <p:nvPr userDrawn="1"/>
        </p:nvSpPr>
        <p:spPr>
          <a:xfrm>
            <a:off x="-9525" y="-1"/>
            <a:ext cx="4838699" cy="6858001"/>
          </a:xfrm>
          <a:prstGeom prst="rect">
            <a:avLst/>
          </a:prstGeom>
          <a:solidFill>
            <a:schemeClr val="tx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cxnSp>
        <p:nvCxnSpPr>
          <p:cNvPr id="49" name="Straight Connector 48">
            <a:extLst>
              <a:ext uri="{FF2B5EF4-FFF2-40B4-BE49-F238E27FC236}">
                <a16:creationId xmlns:a16="http://schemas.microsoft.com/office/drawing/2014/main" id="{E512641D-ABF7-A545-B97E-ED0D9476281C}"/>
              </a:ext>
              <a:ext uri="{C183D7F6-B498-43B3-948B-1728B52AA6E4}">
                <adec:decorative xmlns:adec="http://schemas.microsoft.com/office/drawing/2017/decorative" val="1"/>
              </a:ext>
            </a:extLst>
          </p:cNvPr>
          <p:cNvCxnSpPr>
            <a:cxnSpLocks/>
          </p:cNvCxnSpPr>
          <p:nvPr userDrawn="1"/>
        </p:nvCxnSpPr>
        <p:spPr>
          <a:xfrm flipH="1">
            <a:off x="1952624" y="1709577"/>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22144" y="6310008"/>
            <a:ext cx="1157208" cy="262560"/>
          </a:xfrm>
          <a:prstGeom prst="rect">
            <a:avLst/>
          </a:prstGeom>
        </p:spPr>
      </p:pic>
      <p:grpSp>
        <p:nvGrpSpPr>
          <p:cNvPr id="16" name="Group 15">
            <a:extLst>
              <a:ext uri="{FF2B5EF4-FFF2-40B4-BE49-F238E27FC236}">
                <a16:creationId xmlns:a16="http://schemas.microsoft.com/office/drawing/2014/main" id="{74B5A678-2B3A-4668-A742-6707A608CA06}"/>
              </a:ext>
            </a:extLst>
          </p:cNvPr>
          <p:cNvGrpSpPr/>
          <p:nvPr/>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50" name="Text Placeholder 7">
            <a:extLst>
              <a:ext uri="{FF2B5EF4-FFF2-40B4-BE49-F238E27FC236}">
                <a16:creationId xmlns:a16="http://schemas.microsoft.com/office/drawing/2014/main" id="{4F8FB21A-B8F6-274D-ACD4-0923C7BC0222}"/>
              </a:ext>
            </a:extLst>
          </p:cNvPr>
          <p:cNvSpPr>
            <a:spLocks noGrp="1"/>
          </p:cNvSpPr>
          <p:nvPr>
            <p:ph type="body" sz="quarter" idx="13" hasCustomPrompt="1"/>
          </p:nvPr>
        </p:nvSpPr>
        <p:spPr>
          <a:xfrm>
            <a:off x="612648" y="1998794"/>
            <a:ext cx="3648075" cy="1580021"/>
          </a:xfrm>
        </p:spPr>
        <p:txBody>
          <a:bodyPr lIns="0" anchor="ctr">
            <a:noAutofit/>
          </a:bodyPr>
          <a:lstStyle>
            <a:lvl1pPr marL="18288" indent="0" algn="ctr">
              <a:lnSpc>
                <a:spcPct val="95000"/>
              </a:lnSpc>
              <a:spcBef>
                <a:spcPts val="800"/>
              </a:spcBef>
              <a:spcAft>
                <a:spcPts val="0"/>
              </a:spcAft>
              <a:buNone/>
              <a:defRPr sz="2000" b="0" cap="none" spc="0" baseline="0">
                <a:solidFill>
                  <a:schemeClr val="bg1"/>
                </a:solidFill>
                <a:latin typeface="Calibri" panose="020F0502020204030204" pitchFamily="34" charset="0"/>
                <a:cs typeface="Calibri" panose="020F0502020204030204" pitchFamily="34" charset="0"/>
              </a:defRPr>
            </a:lvl1pPr>
          </a:lstStyle>
          <a:p>
            <a:pPr lvl="0"/>
            <a:r>
              <a:rPr lang="en-GB"/>
              <a:t>Optional Subtitle</a:t>
            </a:r>
          </a:p>
        </p:txBody>
      </p:sp>
      <p:sp>
        <p:nvSpPr>
          <p:cNvPr id="51" name="Content Placeholder 4">
            <a:extLst>
              <a:ext uri="{FF2B5EF4-FFF2-40B4-BE49-F238E27FC236}">
                <a16:creationId xmlns:a16="http://schemas.microsoft.com/office/drawing/2014/main" id="{8480AB68-6FAD-9C4E-B872-D7EE53FD9A6C}"/>
              </a:ext>
            </a:extLst>
          </p:cNvPr>
          <p:cNvSpPr>
            <a:spLocks noGrp="1"/>
          </p:cNvSpPr>
          <p:nvPr>
            <p:ph sz="quarter" idx="26"/>
          </p:nvPr>
        </p:nvSpPr>
        <p:spPr>
          <a:xfrm>
            <a:off x="612648" y="3659396"/>
            <a:ext cx="3648075" cy="2419556"/>
          </a:xfrm>
        </p:spPr>
        <p:txBody>
          <a:bodyPr anchor="ctr">
            <a:normAutofit/>
          </a:bodyPr>
          <a:lstStyle>
            <a:lvl1pPr marL="0" indent="0" algn="ctr">
              <a:buNone/>
              <a:defRPr sz="1600" b="1">
                <a:solidFill>
                  <a:srgbClr val="FFBC00"/>
                </a:solidFill>
                <a:latin typeface="Calibri" panose="020F0502020204030204" pitchFamily="34" charset="0"/>
                <a:cs typeface="Calibri" panose="020F0502020204030204" pitchFamily="34" charset="0"/>
              </a:defRPr>
            </a:lvl1pPr>
            <a:lvl2pPr marL="182880" indent="0" algn="ctr">
              <a:buNone/>
              <a:defRPr sz="1400" b="1">
                <a:solidFill>
                  <a:srgbClr val="FFBC00"/>
                </a:solidFill>
                <a:latin typeface="Calibri" panose="020F0502020204030204" pitchFamily="34" charset="0"/>
                <a:cs typeface="Calibri" panose="020F0502020204030204" pitchFamily="34" charset="0"/>
              </a:defRPr>
            </a:lvl2pPr>
            <a:lvl3pPr marL="365760" indent="0" algn="ctr">
              <a:buNone/>
              <a:defRPr sz="1200" b="1">
                <a:solidFill>
                  <a:srgbClr val="FFBC00"/>
                </a:solidFill>
                <a:latin typeface="Calibri" panose="020F0502020204030204" pitchFamily="34" charset="0"/>
                <a:cs typeface="Calibri" panose="020F0502020204030204" pitchFamily="34" charset="0"/>
              </a:defRPr>
            </a:lvl3pPr>
            <a:lvl4pPr marL="548640" indent="0" algn="ctr">
              <a:buNone/>
              <a:defRPr sz="1100" b="1">
                <a:solidFill>
                  <a:srgbClr val="FFBC00"/>
                </a:solidFill>
                <a:latin typeface="Calibri" panose="020F0502020204030204" pitchFamily="34" charset="0"/>
                <a:cs typeface="Calibri" panose="020F0502020204030204" pitchFamily="34" charset="0"/>
              </a:defRPr>
            </a:lvl4pPr>
            <a:lvl5pPr marL="731520" indent="0" algn="ctr">
              <a:buNone/>
              <a:defRPr sz="1050" b="1">
                <a:solidFill>
                  <a:srgbClr val="FFBC00"/>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Picture Placeholder 3">
            <a:extLst>
              <a:ext uri="{FF2B5EF4-FFF2-40B4-BE49-F238E27FC236}">
                <a16:creationId xmlns:a16="http://schemas.microsoft.com/office/drawing/2014/main" id="{F7F66057-372B-3740-A2E6-564B434BF653}"/>
              </a:ext>
              <a:ext uri="{C183D7F6-B498-43B3-948B-1728B52AA6E4}">
                <adec:decorative xmlns:adec="http://schemas.microsoft.com/office/drawing/2017/decorative" val="1"/>
              </a:ext>
            </a:extLst>
          </p:cNvPr>
          <p:cNvSpPr>
            <a:spLocks noGrp="1"/>
          </p:cNvSpPr>
          <p:nvPr>
            <p:ph type="pic" sz="quarter" idx="15" hasCustomPrompt="1"/>
          </p:nvPr>
        </p:nvSpPr>
        <p:spPr>
          <a:xfrm>
            <a:off x="4829172" y="-9144"/>
            <a:ext cx="7368923"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42" name="TextBox 41">
            <a:extLst>
              <a:ext uri="{FF2B5EF4-FFF2-40B4-BE49-F238E27FC236}">
                <a16:creationId xmlns:a16="http://schemas.microsoft.com/office/drawing/2014/main" id="{E9600F2C-FEA0-1143-ACE6-AEFE52F55458}"/>
              </a:ext>
            </a:extLst>
          </p:cNvPr>
          <p:cNvSpPr txBox="1"/>
          <p:nvPr userDrawn="1"/>
        </p:nvSpPr>
        <p:spPr>
          <a:xfrm>
            <a:off x="542341" y="6420290"/>
            <a:ext cx="451996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sz="700" dirty="0">
                <a:solidFill>
                  <a:schemeClr val="accent6"/>
                </a:solidFill>
              </a:rPr>
              <a:t>©2022 AVEVA Group plc and its subsidiaries. All rights reserved.</a:t>
            </a:r>
            <a:endParaRPr lang="en-GB" sz="700" dirty="0">
              <a:solidFill>
                <a:schemeClr val="accent6"/>
              </a:solidFill>
            </a:endParaRPr>
          </a:p>
        </p:txBody>
      </p:sp>
      <p:sp>
        <p:nvSpPr>
          <p:cNvPr id="53" name="TextBox 52">
            <a:extLst>
              <a:ext uri="{FF2B5EF4-FFF2-40B4-BE49-F238E27FC236}">
                <a16:creationId xmlns:a16="http://schemas.microsoft.com/office/drawing/2014/main" id="{42584D5A-8FB3-FF4E-968C-29A0AFE14FDC}"/>
              </a:ext>
            </a:extLst>
          </p:cNvPr>
          <p:cNvSpPr txBox="1"/>
          <p:nvPr userDrawn="1"/>
        </p:nvSpPr>
        <p:spPr>
          <a:xfrm>
            <a:off x="174206" y="6404154"/>
            <a:ext cx="340460" cy="230832"/>
          </a:xfrm>
          <a:prstGeom prst="rect">
            <a:avLst/>
          </a:prstGeom>
          <a:noFill/>
        </p:spPr>
        <p:txBody>
          <a:bodyPr wrap="square" rtlCol="0">
            <a:spAutoFit/>
          </a:bodyPr>
          <a:lstStyle/>
          <a:p>
            <a:pPr marL="0" indent="0" algn="ctr">
              <a:buClr>
                <a:schemeClr val="bg2"/>
              </a:buClr>
              <a:buFont typeface="Arial" panose="020B0604020202020204" pitchFamily="34" charset="0"/>
              <a:buNone/>
            </a:pPr>
            <a:fld id="{57B12796-A92F-1646-B106-2CF7D67DFBA1}" type="slidenum">
              <a:rPr lang="en-US" sz="900" smtClean="0">
                <a:solidFill>
                  <a:schemeClr val="accent6"/>
                </a:solidFill>
              </a:rPr>
              <a:pPr marL="0" indent="0" algn="ctr">
                <a:buClr>
                  <a:schemeClr val="bg2"/>
                </a:buClr>
                <a:buFont typeface="Arial" panose="020B0604020202020204" pitchFamily="34" charset="0"/>
                <a:buNone/>
              </a:pPr>
              <a:t>‹#›</a:t>
            </a:fld>
            <a:endParaRPr lang="en-US" sz="900">
              <a:solidFill>
                <a:schemeClr val="accent6"/>
              </a:solidFill>
            </a:endParaRPr>
          </a:p>
        </p:txBody>
      </p:sp>
    </p:spTree>
    <p:extLst>
      <p:ext uri="{BB962C8B-B14F-4D97-AF65-F5344CB8AC3E}">
        <p14:creationId xmlns:p14="http://schemas.microsoft.com/office/powerpoint/2010/main" val="235679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GB"/>
              <a:t>Click to edit Master title style</a:t>
            </a:r>
            <a:endParaRPr lang="en-US"/>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54220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US"/>
              <a:t>For Internal Use Only. ©2020 AVEVA Group plc and its subsidiaries. All rights reserved.</a:t>
            </a:r>
            <a:endParaRPr lang="en-GB"/>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186419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GB"/>
              <a:t>Click to edit Master title style</a:t>
            </a:r>
            <a:endParaRPr lang="en-US"/>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a:p>
        </p:txBody>
      </p:sp>
      <p:grpSp>
        <p:nvGrpSpPr>
          <p:cNvPr id="16" name="Group 15">
            <a:extLst>
              <a:ext uri="{FF2B5EF4-FFF2-40B4-BE49-F238E27FC236}">
                <a16:creationId xmlns:a16="http://schemas.microsoft.com/office/drawing/2014/main" id="{74B5A678-2B3A-4668-A742-6707A608CA06}"/>
              </a:ext>
            </a:extLst>
          </p:cNvPr>
          <p:cNvGrpSpPr/>
          <p:nvPr userDrawn="1"/>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userDrawn="1"/>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userDrawn="1"/>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userDrawn="1"/>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16655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US"/>
              <a:t>For Internal Use Only. ©2020 AVEVA Group plc and its subsidiaries. All rights reserved.</a:t>
            </a:r>
            <a:endParaRPr lang="en-GB"/>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a:p>
        </p:txBody>
      </p:sp>
      <p:grpSp>
        <p:nvGrpSpPr>
          <p:cNvPr id="33" name="Group 32">
            <a:extLst>
              <a:ext uri="{FF2B5EF4-FFF2-40B4-BE49-F238E27FC236}">
                <a16:creationId xmlns:a16="http://schemas.microsoft.com/office/drawing/2014/main" id="{690F1F30-BD72-4E88-AA2F-3486C673ABD0}"/>
              </a:ext>
            </a:extLst>
          </p:cNvPr>
          <p:cNvGrpSpPr/>
          <p:nvPr userDrawn="1"/>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userDrawn="1"/>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userDrawn="1"/>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481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GB"/>
              <a:t>Click to edit Master text styles</a:t>
            </a:r>
          </a:p>
          <a:p>
            <a:pPr lvl="1"/>
            <a:r>
              <a:rPr lang="en-GB"/>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US"/>
              <a:t>For Internal Use Only. ©2020 AVEVA Group plc and its subsidiaries. All rights reserved.</a:t>
            </a:r>
            <a:endParaRPr lang="en-GB"/>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63142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GB"/>
              <a:t>Click to edit Master title style</a:t>
            </a:r>
            <a:endParaRPr lang="en-US"/>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US"/>
              <a:t>For Internal Use Only. ©2020 AVEVA Group plc and its subsidiaries. All rights reserved.</a:t>
            </a:r>
            <a:endParaRPr lang="en-GB"/>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42647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Calibri" panose="020F0502020204030204" pitchFamily="34" charset="0"/>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cs typeface="Calibri" panose="020F0502020204030204" pitchFamily="34" charset="0"/>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cs typeface="Calibri" panose="020F0502020204030204" pitchFamily="34" charset="0"/>
              </a:defRPr>
            </a:lvl1pPr>
            <a:lvl2pPr marL="171450" indent="0">
              <a:lnSpc>
                <a:spcPct val="90000"/>
              </a:lnSpc>
              <a:spcBef>
                <a:spcPts val="0"/>
              </a:spcBef>
              <a:spcAft>
                <a:spcPts val="600"/>
              </a:spcAft>
              <a:buNone/>
              <a:defRPr>
                <a:latin typeface="Calibri" panose="020F0502020204030204" pitchFamily="34" charset="0"/>
                <a:cs typeface="Calibri" panose="020F0502020204030204" pitchFamily="34" charset="0"/>
              </a:defRPr>
            </a:lvl2pPr>
            <a:lvl3pPr marL="293688" indent="0">
              <a:buNone/>
              <a:tabLst/>
              <a:defRPr>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8" name="TextBox 7">
            <a:extLst>
              <a:ext uri="{FF2B5EF4-FFF2-40B4-BE49-F238E27FC236}">
                <a16:creationId xmlns:a16="http://schemas.microsoft.com/office/drawing/2014/main" id="{6C261FA5-88F2-B04F-95DD-0A7F95B46EB9}"/>
              </a:ext>
            </a:extLst>
          </p:cNvPr>
          <p:cNvSpPr txBox="1"/>
          <p:nvPr userDrawn="1"/>
        </p:nvSpPr>
        <p:spPr>
          <a:xfrm>
            <a:off x="542341" y="6420290"/>
            <a:ext cx="451996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sz="700" dirty="0">
                <a:solidFill>
                  <a:schemeClr val="accent6"/>
                </a:solidFill>
              </a:rPr>
              <a:t>©2022 AVEVA Group plc and its subsidiaries. All rights reserved.</a:t>
            </a:r>
            <a:endParaRPr lang="en-GB" sz="700" dirty="0">
              <a:solidFill>
                <a:schemeClr val="accent6"/>
              </a:solidFill>
            </a:endParaRPr>
          </a:p>
        </p:txBody>
      </p:sp>
      <p:sp>
        <p:nvSpPr>
          <p:cNvPr id="9" name="TextBox 8">
            <a:extLst>
              <a:ext uri="{FF2B5EF4-FFF2-40B4-BE49-F238E27FC236}">
                <a16:creationId xmlns:a16="http://schemas.microsoft.com/office/drawing/2014/main" id="{105F1639-D73F-C34E-B383-6D536724B499}"/>
              </a:ext>
            </a:extLst>
          </p:cNvPr>
          <p:cNvSpPr txBox="1"/>
          <p:nvPr userDrawn="1"/>
        </p:nvSpPr>
        <p:spPr>
          <a:xfrm>
            <a:off x="174206" y="6404154"/>
            <a:ext cx="340460" cy="230832"/>
          </a:xfrm>
          <a:prstGeom prst="rect">
            <a:avLst/>
          </a:prstGeom>
          <a:noFill/>
        </p:spPr>
        <p:txBody>
          <a:bodyPr wrap="square" rtlCol="0">
            <a:spAutoFit/>
          </a:bodyPr>
          <a:lstStyle/>
          <a:p>
            <a:pPr marL="0" indent="0" algn="ctr">
              <a:buClr>
                <a:schemeClr val="bg2"/>
              </a:buClr>
              <a:buFont typeface="Arial" panose="020B0604020202020204" pitchFamily="34" charset="0"/>
              <a:buNone/>
            </a:pPr>
            <a:fld id="{57B12796-A92F-1646-B106-2CF7D67DFBA1}" type="slidenum">
              <a:rPr lang="en-US" sz="900" smtClean="0">
                <a:solidFill>
                  <a:schemeClr val="accent6"/>
                </a:solidFill>
              </a:rPr>
              <a:pPr marL="0" indent="0" algn="ctr">
                <a:buClr>
                  <a:schemeClr val="bg2"/>
                </a:buClr>
                <a:buFont typeface="Arial" panose="020B0604020202020204" pitchFamily="34" charset="0"/>
                <a:buNone/>
              </a:pPr>
              <a:t>‹#›</a:t>
            </a:fld>
            <a:endParaRPr lang="en-US" sz="900">
              <a:solidFill>
                <a:schemeClr val="accent6"/>
              </a:solidFill>
            </a:endParaRPr>
          </a:p>
        </p:txBody>
      </p:sp>
    </p:spTree>
    <p:extLst>
      <p:ext uri="{BB962C8B-B14F-4D97-AF65-F5344CB8AC3E}">
        <p14:creationId xmlns:p14="http://schemas.microsoft.com/office/powerpoint/2010/main" val="329682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9A0F925-BD14-364D-90F2-D69B2C436BC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US"/>
              <a:t>For Internal Use Only. ©2020 AVEVA Group plc and its subsidiaries. All rights reserved.</a:t>
            </a:r>
            <a:endParaRPr lang="en-GB"/>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52816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US"/>
              <a:t>For Internal Use Only. ©2020 AVEVA Group plc and its subsidiaries. All rights reserved.</a:t>
            </a:r>
            <a:endParaRPr lang="en-GB"/>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66157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US"/>
              <a:t>For Internal Use Only. ©2020 AVEVA Group plc and its subsidiaries. All rights reserved.</a:t>
            </a:r>
            <a:endParaRPr lang="en-GB"/>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60241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mn-lt"/>
                <a:cs typeface="Calibri" panose="020F0502020204030204" pitchFamily="34" charset="0"/>
              </a:rPr>
              <a:t>About AVEVA </a:t>
            </a:r>
          </a:p>
          <a:p>
            <a:pPr>
              <a:lnSpc>
                <a:spcPts val="1200"/>
              </a:lnSpc>
              <a:spcAft>
                <a:spcPts val="600"/>
              </a:spcAft>
            </a:pPr>
            <a:r>
              <a:rPr lang="en-GB" sz="1000" spc="20">
                <a:solidFill>
                  <a:schemeClr val="bg1"/>
                </a:solidFill>
                <a:latin typeface="+mn-lt"/>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mn-lt"/>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a:solidFill>
                  <a:schemeClr val="bg1"/>
                </a:solidFill>
                <a:latin typeface="+mn-lt"/>
                <a:cs typeface="Calibri" panose="020F0502020204030204" pitchFamily="34" charset="0"/>
              </a:rPr>
              <a:t>aveva.com</a:t>
            </a: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US"/>
              <a:t>For Internal Use Only. ©2020 AVEVA Group plc and its subsidiaries. All rights reserved.</a:t>
            </a:r>
            <a:endParaRPr lang="en-GB"/>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20380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a:t>NOTE: </a:t>
            </a:r>
            <a:br>
              <a:rPr lang="en-US"/>
            </a:br>
            <a:r>
              <a:rPr lang="en-US"/>
              <a:t>ANY SLIDE MASTERS APPEARING AFTER THIS ARE OUT OF DATE. </a:t>
            </a:r>
            <a:br>
              <a:rPr lang="en-US"/>
            </a:br>
            <a:br>
              <a:rPr lang="en-US"/>
            </a:br>
            <a:r>
              <a:rPr lang="en-US"/>
              <a:t>PLEASE SELECT A SLIDE LAYOUT FROM ONE OF THE PRECEDING SLIDE MASTERS.</a:t>
            </a:r>
          </a:p>
        </p:txBody>
      </p:sp>
      <p:sp>
        <p:nvSpPr>
          <p:cNvPr id="5" name="Date Placeholder 4">
            <a:extLst>
              <a:ext uri="{FF2B5EF4-FFF2-40B4-BE49-F238E27FC236}">
                <a16:creationId xmlns:a16="http://schemas.microsoft.com/office/drawing/2014/main" id="{B94C3CD1-1109-3B40-B35E-D0C509C4BA3E}"/>
              </a:ext>
            </a:extLst>
          </p:cNvPr>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400578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p:nvPicPr>
        <p:blipFill>
          <a:blip r:embed="rId4"/>
          <a:stretch>
            <a:fillRect/>
          </a:stretch>
        </p:blipFill>
        <p:spPr>
          <a:xfrm>
            <a:off x="14012244" y="4384548"/>
            <a:ext cx="1088171" cy="1611330"/>
          </a:xfrm>
          <a:prstGeom prst="rect">
            <a:avLst/>
          </a:prstGeom>
        </p:spPr>
      </p:pic>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lvl1pPr>
              <a:defRPr>
                <a:latin typeface="Calibri" panose="020F0502020204030204" pitchFamily="34" charset="0"/>
              </a:defRPr>
            </a:lvl1pPr>
          </a:lstStyle>
          <a:p>
            <a:endParaRPr lang="en-GB"/>
          </a:p>
        </p:txBody>
      </p:sp>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sp>
        <p:nvSpPr>
          <p:cNvPr id="38" name="TextBox 37">
            <a:extLst>
              <a:ext uri="{FF2B5EF4-FFF2-40B4-BE49-F238E27FC236}">
                <a16:creationId xmlns:a16="http://schemas.microsoft.com/office/drawing/2014/main" id="{CF857897-2467-412C-A1AE-8E0A4372B657}"/>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08175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lvl1pPr>
              <a:defRPr>
                <a:latin typeface="Calibri" panose="020F0502020204030204" pitchFamily="34" charset="0"/>
              </a:defRPr>
            </a:lvl1p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lvl1pPr>
              <a:defRPr>
                <a:latin typeface="Calibri" panose="020F0502020204030204" pitchFamily="34" charset="0"/>
              </a:defRPr>
            </a:lvl1pPr>
          </a:lstStyle>
          <a:p>
            <a:r>
              <a:rPr lang="en-US"/>
              <a:t>For Internal Use Only. ©2020 AVEVA Group plc and its subsidiaries. All rights reserved.</a:t>
            </a:r>
            <a:endParaRPr lang="en-GB"/>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Tree>
    <p:extLst>
      <p:ext uri="{BB962C8B-B14F-4D97-AF65-F5344CB8AC3E}">
        <p14:creationId xmlns:p14="http://schemas.microsoft.com/office/powerpoint/2010/main" val="190642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chemeClr val="tx2"/>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1123" y="2747266"/>
            <a:ext cx="7030213" cy="1097257"/>
          </a:xfrm>
        </p:spPr>
        <p:txBody>
          <a:bodyPr>
            <a:noAutofit/>
          </a:bodyPr>
          <a:lstStyle>
            <a:lvl1pPr marL="0" indent="0">
              <a:lnSpc>
                <a:spcPct val="80000"/>
              </a:lnSpc>
              <a:spcAft>
                <a:spcPts val="0"/>
              </a:spcAft>
              <a:buNone/>
              <a:defRPr sz="4400">
                <a:solidFill>
                  <a:schemeClr val="bg1"/>
                </a:solidFill>
                <a:latin typeface="+mj-lt"/>
                <a:cs typeface="Calibri" panose="020F0502020204030204" pitchFamily="34" charset="0"/>
              </a:defRPr>
            </a:lvl1pPr>
          </a:lstStyle>
          <a:p>
            <a:pPr lvl="0"/>
            <a:r>
              <a:rPr lang="en-GB"/>
              <a:t>Section 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lvl1pPr>
              <a:defRPr>
                <a:latin typeface="Calibri" panose="020F0502020204030204" pitchFamily="34" charset="0"/>
              </a:defRPr>
            </a:lvl1p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grpSp>
        <p:nvGrpSpPr>
          <p:cNvPr id="40" name="Group 39">
            <a:extLst>
              <a:ext uri="{FF2B5EF4-FFF2-40B4-BE49-F238E27FC236}">
                <a16:creationId xmlns:a16="http://schemas.microsoft.com/office/drawing/2014/main" id="{D59FB222-023C-4A27-909E-85CCD23E7F63}"/>
              </a:ext>
            </a:extLst>
          </p:cNvPr>
          <p:cNvGrpSpPr/>
          <p:nvPr/>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p:nvPicPr>
        <p:blipFill>
          <a:blip r:embed="rId3"/>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9" name="Text Placeholder 8">
            <a:extLst>
              <a:ext uri="{FF2B5EF4-FFF2-40B4-BE49-F238E27FC236}">
                <a16:creationId xmlns:a16="http://schemas.microsoft.com/office/drawing/2014/main" id="{6F91CB7C-EFD4-4859-82A0-A288D8A8E895}"/>
              </a:ext>
            </a:extLst>
          </p:cNvPr>
          <p:cNvSpPr>
            <a:spLocks noGrp="1"/>
          </p:cNvSpPr>
          <p:nvPr>
            <p:ph type="body" sz="quarter" idx="29" hasCustomPrompt="1"/>
          </p:nvPr>
        </p:nvSpPr>
        <p:spPr>
          <a:xfrm>
            <a:off x="609600" y="4024499"/>
            <a:ext cx="5944152" cy="360049"/>
          </a:xfrm>
        </p:spPr>
        <p:txBody>
          <a:bodyPr>
            <a:noAutofit/>
          </a:bodyPr>
          <a:lstStyle>
            <a:lvl1pPr marL="0" indent="0">
              <a:buNone/>
              <a:defRPr sz="1800">
                <a:solidFill>
                  <a:schemeClr val="bg1"/>
                </a:solidFill>
                <a:latin typeface="+mj-lt"/>
                <a:cs typeface="Calibri" panose="020F0502020204030204" pitchFamily="34" charset="0"/>
              </a:defRPr>
            </a:lvl1pPr>
            <a:lvl2pPr marL="182880" indent="0">
              <a:buNone/>
              <a:defRPr>
                <a:latin typeface="+mj-lt"/>
              </a:defRPr>
            </a:lvl2pPr>
            <a:lvl3pPr marL="365760" indent="0">
              <a:buNone/>
              <a:defRPr>
                <a:latin typeface="+mj-lt"/>
              </a:defRPr>
            </a:lvl3pPr>
            <a:lvl4pPr marL="548640" indent="0">
              <a:buNone/>
              <a:defRPr>
                <a:latin typeface="+mj-lt"/>
              </a:defRPr>
            </a:lvl4pPr>
            <a:lvl5pPr marL="731520" indent="0">
              <a:buNone/>
              <a:defRPr>
                <a:latin typeface="+mj-lt"/>
              </a:defRPr>
            </a:lvl5pPr>
          </a:lstStyle>
          <a:p>
            <a:pPr lvl="0"/>
            <a:r>
              <a:rPr lang="en-US"/>
              <a:t>Optional Subtitle</a:t>
            </a:r>
          </a:p>
        </p:txBody>
      </p:sp>
    </p:spTree>
    <p:extLst>
      <p:ext uri="{BB962C8B-B14F-4D97-AF65-F5344CB8AC3E}">
        <p14:creationId xmlns:p14="http://schemas.microsoft.com/office/powerpoint/2010/main" val="415880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Calibri" panose="020F0502020204030204" pitchFamily="34" charset="0"/>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cs typeface="Calibri" panose="020F0502020204030204" pitchFamily="34" charset="0"/>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cs typeface="Calibri" panose="020F0502020204030204" pitchFamily="34" charset="0"/>
              </a:defRPr>
            </a:lvl1pPr>
            <a:lvl2pPr marL="171450" indent="0">
              <a:lnSpc>
                <a:spcPct val="90000"/>
              </a:lnSpc>
              <a:spcBef>
                <a:spcPts val="0"/>
              </a:spcBef>
              <a:spcAft>
                <a:spcPts val="600"/>
              </a:spcAft>
              <a:buNone/>
              <a:defRPr>
                <a:latin typeface="Calibri" panose="020F0502020204030204" pitchFamily="34" charset="0"/>
                <a:cs typeface="Calibri" panose="020F0502020204030204" pitchFamily="34" charset="0"/>
              </a:defRPr>
            </a:lvl2pPr>
            <a:lvl3pPr marL="293688" indent="0">
              <a:buNone/>
              <a:tabLst/>
              <a:defRPr>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7592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lvl1pPr>
              <a:defRPr>
                <a:latin typeface="Calibri" panose="020F0502020204030204" pitchFamily="34" charset="0"/>
              </a:defRPr>
            </a:lvl1p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159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465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lvl1pPr>
              <a:defRPr>
                <a:latin typeface="Calibri" panose="020F0502020204030204" pitchFamily="34" charset="0"/>
              </a:defRPr>
            </a:lvl1p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14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Calibri" panose="020F0502020204030204" pitchFamily="34" charset="0"/>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Calibri" panose="020F0502020204030204" pitchFamily="34" charset="0"/>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Calibri" panose="020F0502020204030204" pitchFamily="34" charset="0"/>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Calibri" panose="020F0502020204030204" pitchFamily="34" charset="0"/>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Calibri" panose="020F0502020204030204" pitchFamily="34" charset="0"/>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Calibri" panose="020F0502020204030204" pitchFamily="34" charset="0"/>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Calibri" panose="020F0502020204030204" pitchFamily="34" charset="0"/>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lvl1pPr>
              <a:defRPr>
                <a:latin typeface="Calibri" panose="020F0502020204030204" pitchFamily="34" charset="0"/>
              </a:defRPr>
            </a:lvl1p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Tree>
    <p:extLst>
      <p:ext uri="{BB962C8B-B14F-4D97-AF65-F5344CB8AC3E}">
        <p14:creationId xmlns:p14="http://schemas.microsoft.com/office/powerpoint/2010/main" val="228149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endParaRPr lang="en-GB"/>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Calibri" panose="020F0502020204030204" pitchFamily="34" charset="0"/>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Calibri" panose="020F0502020204030204" pitchFamily="34" charset="0"/>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Calibri" panose="020F0502020204030204" pitchFamily="34" charset="0"/>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Calibri" panose="020F0502020204030204" pitchFamily="34" charset="0"/>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Calibri" panose="020F0502020204030204" pitchFamily="34" charset="0"/>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Calibri" panose="020F0502020204030204" pitchFamily="34" charset="0"/>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lvl1pPr>
              <a:defRPr>
                <a:latin typeface="Calibri" panose="020F0502020204030204" pitchFamily="34" charset="0"/>
              </a:defRPr>
            </a:lvl1p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Tree>
    <p:extLst>
      <p:ext uri="{BB962C8B-B14F-4D97-AF65-F5344CB8AC3E}">
        <p14:creationId xmlns:p14="http://schemas.microsoft.com/office/powerpoint/2010/main" val="359310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endParaRPr lang="en-GB"/>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p:nvPr>
        </p:nvSpPr>
        <p:spPr>
          <a:xfrm>
            <a:off x="609600" y="1920239"/>
            <a:ext cx="5212080" cy="4142231"/>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Calibri" panose="020F0502020204030204" pitchFamily="34" charset="0"/>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6367274" y="1920239"/>
            <a:ext cx="2468880" cy="3609405"/>
          </a:xfrm>
        </p:spPr>
        <p:txBody>
          <a:bodyPr anchor="ctr"/>
          <a:lstStyle>
            <a:lvl1pPr marL="0" indent="0" algn="ctr">
              <a:buFont typeface="Arial" panose="020B0604020202020204" pitchFamily="34" charset="0"/>
              <a:buNone/>
              <a:defRPr lang="en-GB" sz="2300" kern="1200" dirty="0">
                <a:solidFill>
                  <a:schemeClr val="tx1"/>
                </a:solidFill>
                <a:latin typeface="Calibri" panose="020F0502020204030204" pitchFamily="34" charset="0"/>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lvl1pPr>
              <a:defRPr>
                <a:latin typeface="Calibri" panose="020F0502020204030204" pitchFamily="34" charset="0"/>
              </a:defRPr>
            </a:lvl1p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13" name="Content Placeholder 3">
            <a:extLst>
              <a:ext uri="{FF2B5EF4-FFF2-40B4-BE49-F238E27FC236}">
                <a16:creationId xmlns:a16="http://schemas.microsoft.com/office/drawing/2014/main" id="{4E7B4A80-82BB-40D8-838C-669C383B2556}"/>
              </a:ext>
            </a:extLst>
          </p:cNvPr>
          <p:cNvSpPr>
            <a:spLocks noGrp="1"/>
          </p:cNvSpPr>
          <p:nvPr>
            <p:ph sz="quarter" idx="25" hasCustomPrompt="1"/>
          </p:nvPr>
        </p:nvSpPr>
        <p:spPr>
          <a:xfrm>
            <a:off x="9113520"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Calibri" panose="020F0502020204030204" pitchFamily="34" charset="0"/>
                <a:ea typeface="+mn-ea"/>
                <a:cs typeface="Calibri" panose="020F0502020204030204" pitchFamily="34" charset="0"/>
              </a:defRPr>
            </a:lvl1pPr>
          </a:lstStyle>
          <a:p>
            <a:pPr lvl="0"/>
            <a:r>
              <a:rPr lang="en-GB"/>
              <a:t>Click icon to </a:t>
            </a:r>
            <a:br>
              <a:rPr lang="en-GB"/>
            </a:br>
            <a:r>
              <a:rPr lang="en-GB"/>
              <a:t>add object</a:t>
            </a:r>
          </a:p>
        </p:txBody>
      </p:sp>
    </p:spTree>
    <p:extLst>
      <p:ext uri="{BB962C8B-B14F-4D97-AF65-F5344CB8AC3E}">
        <p14:creationId xmlns:p14="http://schemas.microsoft.com/office/powerpoint/2010/main" val="103760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mall and Large 3 Content">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p:nvPr>
        </p:nvSpPr>
        <p:spPr>
          <a:xfrm>
            <a:off x="6373368" y="1920240"/>
            <a:ext cx="5209032" cy="4142232"/>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Calibri" panose="020F0502020204030204" pitchFamily="34" charset="0"/>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606552"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Calibri" panose="020F0502020204030204" pitchFamily="34" charset="0"/>
                <a:ea typeface="+mn-ea"/>
                <a:cs typeface="Calibri" panose="020F0502020204030204" pitchFamily="34" charset="0"/>
              </a:defRPr>
            </a:lvl1pPr>
          </a:lstStyle>
          <a:p>
            <a:pPr lvl="0"/>
            <a:r>
              <a:rPr lang="en-GB"/>
              <a:t>Click icon to </a:t>
            </a:r>
            <a:br>
              <a:rPr lang="en-GB"/>
            </a:br>
            <a:r>
              <a:rPr lang="en-GB"/>
              <a:t>add object</a:t>
            </a:r>
          </a:p>
        </p:txBody>
      </p:sp>
      <p:sp>
        <p:nvSpPr>
          <p:cNvPr id="15" name="Content Placeholder 3">
            <a:extLst>
              <a:ext uri="{FF2B5EF4-FFF2-40B4-BE49-F238E27FC236}">
                <a16:creationId xmlns:a16="http://schemas.microsoft.com/office/drawing/2014/main" id="{C7EA07DA-ED1F-4164-A340-C1FECD7806B9}"/>
              </a:ext>
            </a:extLst>
          </p:cNvPr>
          <p:cNvSpPr>
            <a:spLocks noGrp="1"/>
          </p:cNvSpPr>
          <p:nvPr>
            <p:ph sz="quarter" idx="25" hasCustomPrompt="1"/>
          </p:nvPr>
        </p:nvSpPr>
        <p:spPr>
          <a:xfrm>
            <a:off x="335566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Calibri" panose="020F0502020204030204" pitchFamily="34" charset="0"/>
                <a:ea typeface="+mn-ea"/>
                <a:cs typeface="Calibri" panose="020F0502020204030204" pitchFamily="34" charset="0"/>
              </a:defRPr>
            </a:lvl1pPr>
          </a:lstStyle>
          <a:p>
            <a:pPr lvl="0"/>
            <a:r>
              <a:rPr lang="en-GB"/>
              <a:t>Click icon to </a:t>
            </a:r>
            <a:br>
              <a:rPr lang="en-GB"/>
            </a:br>
            <a:r>
              <a:rPr lang="en-GB"/>
              <a:t>add object</a:t>
            </a:r>
          </a:p>
        </p:txBody>
      </p:sp>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lvl1pPr>
              <a:defRPr>
                <a:latin typeface="Calibri" panose="020F0502020204030204" pitchFamily="34" charset="0"/>
              </a:defRPr>
            </a:lvl1p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Tree>
    <p:extLst>
      <p:ext uri="{BB962C8B-B14F-4D97-AF65-F5344CB8AC3E}">
        <p14:creationId xmlns:p14="http://schemas.microsoft.com/office/powerpoint/2010/main" val="338891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lvl1pPr>
              <a:defRPr>
                <a:cs typeface="Calibri" panose="020F0502020204030204" pitchFamily="34" charset="0"/>
              </a:defRPr>
            </a:lvl1pPr>
          </a:lstStyle>
          <a:p>
            <a:r>
              <a:rPr lang="en-US"/>
              <a:t>Click to edit Master title style</a:t>
            </a:r>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lvl1pPr>
              <a:defRPr>
                <a:latin typeface="Calibri" panose="020F0502020204030204" pitchFamily="34" charset="0"/>
              </a:defRPr>
            </a:lvl1p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atin typeface="Calibri" panose="020F0502020204030204" pitchFamily="34" charset="0"/>
                <a:cs typeface="Calibri" panose="020F0502020204030204" pitchFamily="34" charset="0"/>
              </a:defRPr>
            </a:lvl1pPr>
          </a:lstStyle>
          <a:p>
            <a:r>
              <a:rPr lang="en-GB"/>
              <a:t> </a:t>
            </a:r>
          </a:p>
        </p:txBody>
      </p:sp>
    </p:spTree>
    <p:extLst>
      <p:ext uri="{BB962C8B-B14F-4D97-AF65-F5344CB8AC3E}">
        <p14:creationId xmlns:p14="http://schemas.microsoft.com/office/powerpoint/2010/main" val="26311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lvl1pPr>
              <a:defRPr>
                <a:cs typeface="Calibri" panose="020F0502020204030204" pitchFamily="34" charset="0"/>
              </a:defRPr>
            </a:lvl1pPr>
          </a:lstStyle>
          <a:p>
            <a:r>
              <a:rPr lang="en-US"/>
              <a:t>Click to edit Master title style</a:t>
            </a:r>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lvl1pPr>
              <a:defRPr>
                <a:latin typeface="Calibri" panose="020F0502020204030204" pitchFamily="34" charset="0"/>
              </a:defRPr>
            </a:lvl1p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Tree>
    <p:extLst>
      <p:ext uri="{BB962C8B-B14F-4D97-AF65-F5344CB8AC3E}">
        <p14:creationId xmlns:p14="http://schemas.microsoft.com/office/powerpoint/2010/main" val="131474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GB"/>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lvl1pPr>
              <a:defRPr>
                <a:cs typeface="Calibri" panose="020F050202020403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lvl1pPr>
              <a:defRPr>
                <a:latin typeface="Calibri" panose="020F0502020204030204" pitchFamily="34" charset="0"/>
              </a:defRPr>
            </a:lvl1p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atin typeface="Calibri" panose="020F0502020204030204" pitchFamily="34" charset="0"/>
                <a:cs typeface="Calibri" panose="020F0502020204030204" pitchFamily="34" charset="0"/>
              </a:defRPr>
            </a:lvl1pPr>
          </a:lstStyle>
          <a:p>
            <a:r>
              <a:rPr lang="en-GB"/>
              <a:t> </a:t>
            </a:r>
          </a:p>
        </p:txBody>
      </p:sp>
    </p:spTree>
    <p:extLst>
      <p:ext uri="{BB962C8B-B14F-4D97-AF65-F5344CB8AC3E}">
        <p14:creationId xmlns:p14="http://schemas.microsoft.com/office/powerpoint/2010/main" val="175235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GB"/>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lvl1pPr>
              <a:defRPr>
                <a:cs typeface="Calibri" panose="020F0502020204030204" pitchFamily="34" charset="0"/>
              </a:defRPr>
            </a:lvl1pPr>
          </a:lstStyle>
          <a:p>
            <a:r>
              <a:rPr lang="en-US"/>
              <a:t>Click to edit Master title style</a:t>
            </a:r>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lvl1pPr>
              <a:defRPr>
                <a:latin typeface="Calibri" panose="020F0502020204030204" pitchFamily="34" charset="0"/>
              </a:defRPr>
            </a:lvl1p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grpSp>
        <p:nvGrpSpPr>
          <p:cNvPr id="16" name="Group 15">
            <a:extLst>
              <a:ext uri="{FF2B5EF4-FFF2-40B4-BE49-F238E27FC236}">
                <a16:creationId xmlns:a16="http://schemas.microsoft.com/office/drawing/2014/main" id="{74B5A678-2B3A-4668-A742-6707A608CA06}"/>
              </a:ext>
            </a:extLst>
          </p:cNvPr>
          <p:cNvGrpSpPr/>
          <p:nvPr/>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50343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Narrow Photo and Content">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94DB230-1C1F-A84F-B065-DD59AF82474C}"/>
              </a:ext>
            </a:extLst>
          </p:cNvPr>
          <p:cNvSpPr/>
          <p:nvPr userDrawn="1"/>
        </p:nvSpPr>
        <p:spPr>
          <a:xfrm>
            <a:off x="-9525" y="-1"/>
            <a:ext cx="4838699" cy="6858001"/>
          </a:xfrm>
          <a:prstGeom prst="rect">
            <a:avLst/>
          </a:prstGeom>
          <a:solidFill>
            <a:schemeClr val="tx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cxnSp>
        <p:nvCxnSpPr>
          <p:cNvPr id="49" name="Straight Connector 48">
            <a:extLst>
              <a:ext uri="{FF2B5EF4-FFF2-40B4-BE49-F238E27FC236}">
                <a16:creationId xmlns:a16="http://schemas.microsoft.com/office/drawing/2014/main" id="{E512641D-ABF7-A545-B97E-ED0D9476281C}"/>
              </a:ext>
              <a:ext uri="{C183D7F6-B498-43B3-948B-1728B52AA6E4}">
                <adec:decorative xmlns:adec="http://schemas.microsoft.com/office/drawing/2017/decorative" val="1"/>
              </a:ext>
            </a:extLst>
          </p:cNvPr>
          <p:cNvCxnSpPr>
            <a:cxnSpLocks/>
          </p:cNvCxnSpPr>
          <p:nvPr userDrawn="1"/>
        </p:nvCxnSpPr>
        <p:spPr>
          <a:xfrm flipH="1">
            <a:off x="1952624" y="1709577"/>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22144" y="6310008"/>
            <a:ext cx="1157208" cy="262560"/>
          </a:xfrm>
          <a:prstGeom prst="rect">
            <a:avLst/>
          </a:prstGeom>
        </p:spPr>
      </p:pic>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lvl1pPr>
              <a:defRPr>
                <a:latin typeface="Calibri" panose="020F0502020204030204" pitchFamily="34" charset="0"/>
              </a:defRPr>
            </a:lvl1p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grpSp>
        <p:nvGrpSpPr>
          <p:cNvPr id="16" name="Group 15">
            <a:extLst>
              <a:ext uri="{FF2B5EF4-FFF2-40B4-BE49-F238E27FC236}">
                <a16:creationId xmlns:a16="http://schemas.microsoft.com/office/drawing/2014/main" id="{74B5A678-2B3A-4668-A742-6707A608CA06}"/>
              </a:ext>
            </a:extLst>
          </p:cNvPr>
          <p:cNvGrpSpPr/>
          <p:nvPr/>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50" name="Text Placeholder 7">
            <a:extLst>
              <a:ext uri="{FF2B5EF4-FFF2-40B4-BE49-F238E27FC236}">
                <a16:creationId xmlns:a16="http://schemas.microsoft.com/office/drawing/2014/main" id="{4F8FB21A-B8F6-274D-ACD4-0923C7BC0222}"/>
              </a:ext>
            </a:extLst>
          </p:cNvPr>
          <p:cNvSpPr>
            <a:spLocks noGrp="1"/>
          </p:cNvSpPr>
          <p:nvPr>
            <p:ph type="body" sz="quarter" idx="13" hasCustomPrompt="1"/>
          </p:nvPr>
        </p:nvSpPr>
        <p:spPr>
          <a:xfrm>
            <a:off x="612648" y="1998794"/>
            <a:ext cx="3648075" cy="1580021"/>
          </a:xfrm>
        </p:spPr>
        <p:txBody>
          <a:bodyPr lIns="0" anchor="ctr">
            <a:noAutofit/>
          </a:bodyPr>
          <a:lstStyle>
            <a:lvl1pPr marL="18288" indent="0" algn="ctr">
              <a:lnSpc>
                <a:spcPct val="95000"/>
              </a:lnSpc>
              <a:spcBef>
                <a:spcPts val="800"/>
              </a:spcBef>
              <a:spcAft>
                <a:spcPts val="0"/>
              </a:spcAft>
              <a:buNone/>
              <a:defRPr sz="2000" b="0" cap="none" spc="0" baseline="0">
                <a:solidFill>
                  <a:schemeClr val="bg1"/>
                </a:solidFill>
                <a:latin typeface="Calibri" panose="020F0502020204030204" pitchFamily="34" charset="0"/>
                <a:cs typeface="Calibri" panose="020F0502020204030204" pitchFamily="34" charset="0"/>
              </a:defRPr>
            </a:lvl1pPr>
          </a:lstStyle>
          <a:p>
            <a:pPr lvl="0"/>
            <a:r>
              <a:rPr lang="en-GB"/>
              <a:t>Optional Subtitle</a:t>
            </a:r>
          </a:p>
        </p:txBody>
      </p:sp>
      <p:sp>
        <p:nvSpPr>
          <p:cNvPr id="51" name="Content Placeholder 4">
            <a:extLst>
              <a:ext uri="{FF2B5EF4-FFF2-40B4-BE49-F238E27FC236}">
                <a16:creationId xmlns:a16="http://schemas.microsoft.com/office/drawing/2014/main" id="{8480AB68-6FAD-9C4E-B872-D7EE53FD9A6C}"/>
              </a:ext>
            </a:extLst>
          </p:cNvPr>
          <p:cNvSpPr>
            <a:spLocks noGrp="1"/>
          </p:cNvSpPr>
          <p:nvPr>
            <p:ph sz="quarter" idx="26"/>
          </p:nvPr>
        </p:nvSpPr>
        <p:spPr>
          <a:xfrm>
            <a:off x="612648" y="3659396"/>
            <a:ext cx="3648075" cy="2419556"/>
          </a:xfrm>
        </p:spPr>
        <p:txBody>
          <a:bodyPr anchor="ctr">
            <a:normAutofit/>
          </a:bodyPr>
          <a:lstStyle>
            <a:lvl1pPr marL="0" indent="0" algn="ctr">
              <a:buNone/>
              <a:defRPr sz="1600" b="1">
                <a:solidFill>
                  <a:srgbClr val="FFBC00"/>
                </a:solidFill>
                <a:latin typeface="Calibri" panose="020F0502020204030204" pitchFamily="34" charset="0"/>
                <a:cs typeface="Calibri" panose="020F0502020204030204" pitchFamily="34" charset="0"/>
              </a:defRPr>
            </a:lvl1pPr>
            <a:lvl2pPr marL="182880" indent="0" algn="ctr">
              <a:buNone/>
              <a:defRPr sz="1400" b="1">
                <a:solidFill>
                  <a:srgbClr val="FFBC00"/>
                </a:solidFill>
                <a:latin typeface="Calibri" panose="020F0502020204030204" pitchFamily="34" charset="0"/>
                <a:cs typeface="Calibri" panose="020F0502020204030204" pitchFamily="34" charset="0"/>
              </a:defRPr>
            </a:lvl2pPr>
            <a:lvl3pPr marL="365760" indent="0" algn="ctr">
              <a:buNone/>
              <a:defRPr sz="1200" b="1">
                <a:solidFill>
                  <a:srgbClr val="FFBC00"/>
                </a:solidFill>
                <a:latin typeface="Calibri" panose="020F0502020204030204" pitchFamily="34" charset="0"/>
                <a:cs typeface="Calibri" panose="020F0502020204030204" pitchFamily="34" charset="0"/>
              </a:defRPr>
            </a:lvl3pPr>
            <a:lvl4pPr marL="548640" indent="0" algn="ctr">
              <a:buNone/>
              <a:defRPr sz="1100" b="1">
                <a:solidFill>
                  <a:srgbClr val="FFBC00"/>
                </a:solidFill>
                <a:latin typeface="Calibri" panose="020F0502020204030204" pitchFamily="34" charset="0"/>
                <a:cs typeface="Calibri" panose="020F0502020204030204" pitchFamily="34" charset="0"/>
              </a:defRPr>
            </a:lvl4pPr>
            <a:lvl5pPr marL="731520" indent="0" algn="ctr">
              <a:buNone/>
              <a:defRPr sz="1050" b="1">
                <a:solidFill>
                  <a:srgbClr val="FFBC00"/>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Picture Placeholder 3">
            <a:extLst>
              <a:ext uri="{FF2B5EF4-FFF2-40B4-BE49-F238E27FC236}">
                <a16:creationId xmlns:a16="http://schemas.microsoft.com/office/drawing/2014/main" id="{F7F66057-372B-3740-A2E6-564B434BF653}"/>
              </a:ext>
              <a:ext uri="{C183D7F6-B498-43B3-948B-1728B52AA6E4}">
                <adec:decorative xmlns:adec="http://schemas.microsoft.com/office/drawing/2017/decorative" val="1"/>
              </a:ext>
            </a:extLst>
          </p:cNvPr>
          <p:cNvSpPr>
            <a:spLocks noGrp="1"/>
          </p:cNvSpPr>
          <p:nvPr>
            <p:ph type="pic" sz="quarter" idx="15" hasCustomPrompt="1"/>
          </p:nvPr>
        </p:nvSpPr>
        <p:spPr>
          <a:xfrm>
            <a:off x="4829172" y="-9144"/>
            <a:ext cx="7368923"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Tree>
    <p:extLst>
      <p:ext uri="{BB962C8B-B14F-4D97-AF65-F5344CB8AC3E}">
        <p14:creationId xmlns:p14="http://schemas.microsoft.com/office/powerpoint/2010/main" val="35650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612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atin typeface="Calibri" panose="020F0502020204030204" pitchFamily="34" charset="0"/>
                <a:cs typeface="Calibri" panose="020F0502020204030204" pitchFamily="34" charset="0"/>
              </a:defRPr>
            </a:lvl1pPr>
          </a:lstStyle>
          <a:p>
            <a:r>
              <a:rPr lang="en-GB"/>
              <a:t>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lvl1pPr>
              <a:defRPr>
                <a:latin typeface="Calibri" panose="020F0502020204030204" pitchFamily="34" charset="0"/>
              </a:defRPr>
            </a:lvl1p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grpSp>
        <p:nvGrpSpPr>
          <p:cNvPr id="33" name="Group 32">
            <a:extLst>
              <a:ext uri="{FF2B5EF4-FFF2-40B4-BE49-F238E27FC236}">
                <a16:creationId xmlns:a16="http://schemas.microsoft.com/office/drawing/2014/main" id="{690F1F30-BD72-4E88-AA2F-3486C673ABD0}"/>
              </a:ext>
            </a:extLst>
          </p:cNvPr>
          <p:cNvGrpSpPr/>
          <p:nvPr/>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16780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cs typeface="Calibri" panose="020F0502020204030204" pitchFamily="34" charset="0"/>
              </a:defRPr>
            </a:lvl1pPr>
            <a:lvl2pPr marL="0" indent="0" algn="ctr">
              <a:lnSpc>
                <a:spcPct val="90000"/>
              </a:lnSpc>
              <a:spcBef>
                <a:spcPts val="3500"/>
              </a:spcBef>
              <a:spcAft>
                <a:spcPts val="0"/>
              </a:spcAft>
              <a:buFontTx/>
              <a:buNone/>
              <a:defRPr sz="1800">
                <a:solidFill>
                  <a:schemeClr val="bg1"/>
                </a:solidFill>
                <a:latin typeface="Calibri" panose="020F0502020204030204" pitchFamily="34" charset="0"/>
                <a:cs typeface="Calibri" panose="020F0502020204030204" pitchFamily="34" charset="0"/>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Click to edit Master text styles</a:t>
            </a:r>
          </a:p>
          <a:p>
            <a:pPr lvl="1"/>
            <a:r>
              <a:rPr lang="en-US"/>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3" name="Freeform 6">
              <a:extLst>
                <a:ext uri="{FF2B5EF4-FFF2-40B4-BE49-F238E27FC236}">
                  <a16:creationId xmlns:a16="http://schemas.microsoft.com/office/drawing/2014/main" id="{3C1046CE-F8D6-46C6-BCC0-593C7932C847}"/>
                </a:ext>
              </a:extLst>
            </p:cNvPr>
            <p:cNvSpPr>
              <a:spLocks noEditPoints="1"/>
            </p:cNvSpPr>
            <p:nvPr/>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4" name="Freeform 7">
              <a:extLst>
                <a:ext uri="{FF2B5EF4-FFF2-40B4-BE49-F238E27FC236}">
                  <a16:creationId xmlns:a16="http://schemas.microsoft.com/office/drawing/2014/main" id="{2E28D404-3216-46E4-9244-0094820F756E}"/>
                </a:ext>
              </a:extLst>
            </p:cNvPr>
            <p:cNvSpPr>
              <a:spLocks/>
            </p:cNvSpPr>
            <p:nvPr/>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5" name="Freeform 8">
              <a:extLst>
                <a:ext uri="{FF2B5EF4-FFF2-40B4-BE49-F238E27FC236}">
                  <a16:creationId xmlns:a16="http://schemas.microsoft.com/office/drawing/2014/main" id="{5C45158B-20BA-48A4-82DA-563BA44CBFBB}"/>
                </a:ext>
              </a:extLst>
            </p:cNvPr>
            <p:cNvSpPr>
              <a:spLocks noEditPoints="1"/>
            </p:cNvSpPr>
            <p:nvPr/>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6" name="Freeform 9">
              <a:extLst>
                <a:ext uri="{FF2B5EF4-FFF2-40B4-BE49-F238E27FC236}">
                  <a16:creationId xmlns:a16="http://schemas.microsoft.com/office/drawing/2014/main" id="{2FAAEA42-D27B-458D-B3FB-6D5FF8C8C8CF}"/>
                </a:ext>
              </a:extLst>
            </p:cNvPr>
            <p:cNvSpPr>
              <a:spLocks/>
            </p:cNvSpPr>
            <p:nvPr/>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7" name="Freeform 10">
              <a:extLst>
                <a:ext uri="{FF2B5EF4-FFF2-40B4-BE49-F238E27FC236}">
                  <a16:creationId xmlns:a16="http://schemas.microsoft.com/office/drawing/2014/main" id="{0A0E7B91-E440-4B18-8D03-966A228F0F95}"/>
                </a:ext>
              </a:extLst>
            </p:cNvPr>
            <p:cNvSpPr>
              <a:spLocks/>
            </p:cNvSpPr>
            <p:nvPr/>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8" name="Freeform 11">
              <a:extLst>
                <a:ext uri="{FF2B5EF4-FFF2-40B4-BE49-F238E27FC236}">
                  <a16:creationId xmlns:a16="http://schemas.microsoft.com/office/drawing/2014/main" id="{D2D49480-1518-4ED0-8163-10BFEE43748E}"/>
                </a:ext>
              </a:extLst>
            </p:cNvPr>
            <p:cNvSpPr>
              <a:spLocks/>
            </p:cNvSpPr>
            <p:nvPr/>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gr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lvl1pPr>
              <a:defRPr>
                <a:latin typeface="Calibri" panose="020F0502020204030204" pitchFamily="34" charset="0"/>
              </a:defRPr>
            </a:lvl1p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grpSp>
        <p:nvGrpSpPr>
          <p:cNvPr id="42" name="Group 41">
            <a:extLst>
              <a:ext uri="{FF2B5EF4-FFF2-40B4-BE49-F238E27FC236}">
                <a16:creationId xmlns:a16="http://schemas.microsoft.com/office/drawing/2014/main" id="{D02EB654-30CF-46A0-A9B1-A8589B7A4793}"/>
              </a:ext>
            </a:extLst>
          </p:cNvPr>
          <p:cNvGrpSpPr/>
          <p:nvPr/>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77514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lvl1pPr>
              <a:defRPr>
                <a:latin typeface="Calibri" panose="020F0502020204030204" pitchFamily="34" charset="0"/>
              </a:defRPr>
            </a:lvl1p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Tree>
    <p:extLst>
      <p:ext uri="{BB962C8B-B14F-4D97-AF65-F5344CB8AC3E}">
        <p14:creationId xmlns:p14="http://schemas.microsoft.com/office/powerpoint/2010/main" val="261171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lvl1pPr>
              <a:defRPr>
                <a:latin typeface="Calibri" panose="020F0502020204030204" pitchFamily="34" charset="0"/>
              </a:defRPr>
            </a:lvl1pPr>
          </a:lstStyle>
          <a:p>
            <a:fld id="{C0D5BE4B-770C-4715-AD53-197F3A345656}" type="datetimeFigureOut">
              <a:rPr lang="en-GB" smtClean="0"/>
              <a:pPr/>
              <a:t>19/08/2022</a:t>
            </a:fld>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lvl1pPr>
              <a:defRPr>
                <a:latin typeface="Calibri" panose="020F0502020204030204" pitchFamily="34" charset="0"/>
              </a:defRPr>
            </a:lvl1pPr>
          </a:lstStyle>
          <a:p>
            <a:endParaRPr lang="en-GB"/>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0A341464-FB2A-4679-90C5-61EAED4C6D22}"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2" name="Freeform 6">
              <a:extLst>
                <a:ext uri="{FF2B5EF4-FFF2-40B4-BE49-F238E27FC236}">
                  <a16:creationId xmlns:a16="http://schemas.microsoft.com/office/drawing/2014/main" id="{396C73B0-9345-4EDB-94B1-6AA1026B27CE}"/>
                </a:ext>
              </a:extLst>
            </p:cNvPr>
            <p:cNvSpPr>
              <a:spLocks noEditPoints="1"/>
            </p:cNvSpPr>
            <p:nvPr/>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3" name="Freeform 7">
              <a:extLst>
                <a:ext uri="{FF2B5EF4-FFF2-40B4-BE49-F238E27FC236}">
                  <a16:creationId xmlns:a16="http://schemas.microsoft.com/office/drawing/2014/main" id="{4FA550DC-B86E-432B-A291-49D83FE55056}"/>
                </a:ext>
              </a:extLst>
            </p:cNvPr>
            <p:cNvSpPr>
              <a:spLocks/>
            </p:cNvSpPr>
            <p:nvPr/>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4" name="Freeform 8">
              <a:extLst>
                <a:ext uri="{FF2B5EF4-FFF2-40B4-BE49-F238E27FC236}">
                  <a16:creationId xmlns:a16="http://schemas.microsoft.com/office/drawing/2014/main" id="{460BF4E1-7DCF-4D69-9472-FB81EC6A8887}"/>
                </a:ext>
              </a:extLst>
            </p:cNvPr>
            <p:cNvSpPr>
              <a:spLocks noEditPoints="1"/>
            </p:cNvSpPr>
            <p:nvPr/>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5" name="Freeform 9">
              <a:extLst>
                <a:ext uri="{FF2B5EF4-FFF2-40B4-BE49-F238E27FC236}">
                  <a16:creationId xmlns:a16="http://schemas.microsoft.com/office/drawing/2014/main" id="{7338B91A-7618-4161-A6DE-658CFD035279}"/>
                </a:ext>
              </a:extLst>
            </p:cNvPr>
            <p:cNvSpPr>
              <a:spLocks/>
            </p:cNvSpPr>
            <p:nvPr/>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6" name="Freeform 10">
              <a:extLst>
                <a:ext uri="{FF2B5EF4-FFF2-40B4-BE49-F238E27FC236}">
                  <a16:creationId xmlns:a16="http://schemas.microsoft.com/office/drawing/2014/main" id="{D1486F2D-D4AA-4C1C-BBD2-8B3FF08BD309}"/>
                </a:ext>
              </a:extLst>
            </p:cNvPr>
            <p:cNvSpPr>
              <a:spLocks/>
            </p:cNvSpPr>
            <p:nvPr/>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7" name="Freeform 11">
              <a:extLst>
                <a:ext uri="{FF2B5EF4-FFF2-40B4-BE49-F238E27FC236}">
                  <a16:creationId xmlns:a16="http://schemas.microsoft.com/office/drawing/2014/main" id="{D7B798E7-5BDE-4817-81D3-CA68475DB2E4}"/>
                </a:ext>
              </a:extLst>
            </p:cNvPr>
            <p:cNvSpPr>
              <a:spLocks/>
            </p:cNvSpPr>
            <p:nvPr/>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grpSp>
      <p:grpSp>
        <p:nvGrpSpPr>
          <p:cNvPr id="41" name="Group 40">
            <a:extLst>
              <a:ext uri="{FF2B5EF4-FFF2-40B4-BE49-F238E27FC236}">
                <a16:creationId xmlns:a16="http://schemas.microsoft.com/office/drawing/2014/main" id="{DDC0B162-07EB-4ED4-84A2-ACF544557B9E}"/>
              </a:ext>
            </a:extLst>
          </p:cNvPr>
          <p:cNvGrpSpPr/>
          <p:nvPr/>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59829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Calibri" panose="020F0502020204030204" pitchFamily="34" charset="0"/>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Calibri" panose="020F0502020204030204" pitchFamily="34" charset="0"/>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1" name="Freeform 6">
              <a:extLst>
                <a:ext uri="{FF2B5EF4-FFF2-40B4-BE49-F238E27FC236}">
                  <a16:creationId xmlns:a16="http://schemas.microsoft.com/office/drawing/2014/main" id="{22A7D44C-C726-4110-B828-429688FC650D}"/>
                </a:ext>
              </a:extLst>
            </p:cNvPr>
            <p:cNvSpPr>
              <a:spLocks noEditPoints="1"/>
            </p:cNvSpPr>
            <p:nvPr/>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3" name="Freeform 7">
              <a:extLst>
                <a:ext uri="{FF2B5EF4-FFF2-40B4-BE49-F238E27FC236}">
                  <a16:creationId xmlns:a16="http://schemas.microsoft.com/office/drawing/2014/main" id="{C7C11F05-F5D7-4FED-8F6E-8B13EB21E401}"/>
                </a:ext>
              </a:extLst>
            </p:cNvPr>
            <p:cNvSpPr>
              <a:spLocks/>
            </p:cNvSpPr>
            <p:nvPr/>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4" name="Freeform 8">
              <a:extLst>
                <a:ext uri="{FF2B5EF4-FFF2-40B4-BE49-F238E27FC236}">
                  <a16:creationId xmlns:a16="http://schemas.microsoft.com/office/drawing/2014/main" id="{4B55EE27-3860-4009-9822-4097D4DEB483}"/>
                </a:ext>
              </a:extLst>
            </p:cNvPr>
            <p:cNvSpPr>
              <a:spLocks noEditPoints="1"/>
            </p:cNvSpPr>
            <p:nvPr/>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5" name="Freeform 9">
              <a:extLst>
                <a:ext uri="{FF2B5EF4-FFF2-40B4-BE49-F238E27FC236}">
                  <a16:creationId xmlns:a16="http://schemas.microsoft.com/office/drawing/2014/main" id="{9647647E-E072-42D0-8327-BA9998BDB61A}"/>
                </a:ext>
              </a:extLst>
            </p:cNvPr>
            <p:cNvSpPr>
              <a:spLocks/>
            </p:cNvSpPr>
            <p:nvPr/>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6" name="Freeform 10">
              <a:extLst>
                <a:ext uri="{FF2B5EF4-FFF2-40B4-BE49-F238E27FC236}">
                  <a16:creationId xmlns:a16="http://schemas.microsoft.com/office/drawing/2014/main" id="{324B6403-B8A9-40BF-AB59-E2CE8ECBDC0E}"/>
                </a:ext>
              </a:extLst>
            </p:cNvPr>
            <p:cNvSpPr>
              <a:spLocks/>
            </p:cNvSpPr>
            <p:nvPr/>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7" name="Freeform 11">
              <a:extLst>
                <a:ext uri="{FF2B5EF4-FFF2-40B4-BE49-F238E27FC236}">
                  <a16:creationId xmlns:a16="http://schemas.microsoft.com/office/drawing/2014/main" id="{2708DED0-A42D-4765-A9FE-EEA008415148}"/>
                </a:ext>
              </a:extLst>
            </p:cNvPr>
            <p:cNvSpPr>
              <a:spLocks/>
            </p:cNvSpPr>
            <p:nvPr/>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gr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lvl1pPr>
              <a:defRPr>
                <a:latin typeface="Calibri" panose="020F0502020204030204" pitchFamily="34" charset="0"/>
              </a:defRPr>
            </a:lvl1p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24D496E3-518E-4456-8B8A-B994B9612DD4}"/>
              </a:ext>
            </a:extLst>
          </p:cNvPr>
          <p:cNvGrpSpPr/>
          <p:nvPr/>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46248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Calibri" panose="020F0502020204030204" pitchFamily="34" charset="0"/>
                <a:cs typeface="Calibri" panose="020F0502020204030204" pitchFamily="34" charset="0"/>
              </a:rPr>
              <a:t>linkedin.com/company/</a:t>
            </a:r>
            <a:r>
              <a:rPr lang="en-GB" sz="1800" b="0" err="1">
                <a:solidFill>
                  <a:schemeClr val="bg1"/>
                </a:solidFill>
                <a:latin typeface="Calibri" panose="020F0502020204030204" pitchFamily="34" charset="0"/>
                <a:cs typeface="Calibri" panose="020F0502020204030204" pitchFamily="34" charset="0"/>
              </a:rPr>
              <a:t>aveva</a:t>
            </a:r>
            <a:r>
              <a:rPr lang="en-GB" sz="1800" b="0">
                <a:solidFill>
                  <a:schemeClr val="bg1"/>
                </a:solidFill>
                <a:latin typeface="Calibri" panose="020F0502020204030204" pitchFamily="34" charset="0"/>
                <a:cs typeface="Calibri" panose="020F0502020204030204" pitchFamily="34" charset="0"/>
              </a:rPr>
              <a:t> </a:t>
            </a:r>
          </a:p>
          <a:p>
            <a:pPr>
              <a:lnSpc>
                <a:spcPct val="150000"/>
              </a:lnSpc>
            </a:pPr>
            <a:r>
              <a:rPr lang="en-GB" sz="1800" b="0" noProof="1">
                <a:solidFill>
                  <a:schemeClr val="bg1"/>
                </a:solidFill>
                <a:latin typeface="Calibri" panose="020F0502020204030204" pitchFamily="34" charset="0"/>
                <a:cs typeface="Calibri" panose="020F0502020204030204" pitchFamily="34" charset="0"/>
              </a:rPr>
              <a:t>@avevagroup</a:t>
            </a:r>
            <a:r>
              <a:rPr lang="en-GB" sz="1800" b="0">
                <a:solidFill>
                  <a:schemeClr val="bg1"/>
                </a:solidFill>
                <a:latin typeface="Calibri" panose="020F0502020204030204" pitchFamily="34" charset="0"/>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Calibri" panose="020F0502020204030204" pitchFamily="34" charset="0"/>
                <a:cs typeface="Calibri" panose="020F0502020204030204" pitchFamily="34" charset="0"/>
              </a:rPr>
              <a:t>About AVEVA </a:t>
            </a:r>
          </a:p>
          <a:p>
            <a:pPr>
              <a:lnSpc>
                <a:spcPts val="1200"/>
              </a:lnSpc>
              <a:spcAft>
                <a:spcPts val="600"/>
              </a:spcAft>
            </a:pPr>
            <a:r>
              <a:rPr lang="en-GB" sz="1000" spc="20">
                <a:solidFill>
                  <a:schemeClr val="bg1"/>
                </a:solidFill>
                <a:latin typeface="Calibri" panose="020F0502020204030204" pitchFamily="34" charset="0"/>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Calibri" panose="020F0502020204030204" pitchFamily="34" charset="0"/>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a:solidFill>
                  <a:schemeClr val="bg1"/>
                </a:solidFill>
                <a:latin typeface="Calibri" panose="020F0502020204030204" pitchFamily="34" charset="0"/>
                <a:cs typeface="Calibri" panose="020F0502020204030204" pitchFamily="34" charset="0"/>
              </a:rPr>
              <a:t>aveva.com</a:t>
            </a: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4" name="Freeform 6">
              <a:extLst>
                <a:ext uri="{FF2B5EF4-FFF2-40B4-BE49-F238E27FC236}">
                  <a16:creationId xmlns:a16="http://schemas.microsoft.com/office/drawing/2014/main" id="{2C7E5DEA-DA34-44D7-ACE9-32FBD7872A1D}"/>
                </a:ext>
              </a:extLst>
            </p:cNvPr>
            <p:cNvSpPr>
              <a:spLocks noEditPoints="1"/>
            </p:cNvSpPr>
            <p:nvPr/>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5" name="Freeform 7">
              <a:extLst>
                <a:ext uri="{FF2B5EF4-FFF2-40B4-BE49-F238E27FC236}">
                  <a16:creationId xmlns:a16="http://schemas.microsoft.com/office/drawing/2014/main" id="{14014E3B-91DD-4937-9B32-D8ADB6791DD4}"/>
                </a:ext>
              </a:extLst>
            </p:cNvPr>
            <p:cNvSpPr>
              <a:spLocks/>
            </p:cNvSpPr>
            <p:nvPr/>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6" name="Freeform 8">
              <a:extLst>
                <a:ext uri="{FF2B5EF4-FFF2-40B4-BE49-F238E27FC236}">
                  <a16:creationId xmlns:a16="http://schemas.microsoft.com/office/drawing/2014/main" id="{A7166DEF-2B9E-43F8-B349-2DE7372122F8}"/>
                </a:ext>
              </a:extLst>
            </p:cNvPr>
            <p:cNvSpPr>
              <a:spLocks noEditPoints="1"/>
            </p:cNvSpPr>
            <p:nvPr/>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7" name="Freeform 9">
              <a:extLst>
                <a:ext uri="{FF2B5EF4-FFF2-40B4-BE49-F238E27FC236}">
                  <a16:creationId xmlns:a16="http://schemas.microsoft.com/office/drawing/2014/main" id="{7868DEBD-9196-41C8-A3F4-755F985685A7}"/>
                </a:ext>
              </a:extLst>
            </p:cNvPr>
            <p:cNvSpPr>
              <a:spLocks/>
            </p:cNvSpPr>
            <p:nvPr/>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8" name="Freeform 10">
              <a:extLst>
                <a:ext uri="{FF2B5EF4-FFF2-40B4-BE49-F238E27FC236}">
                  <a16:creationId xmlns:a16="http://schemas.microsoft.com/office/drawing/2014/main" id="{93AD75E9-9DBC-4352-BE73-BA4D8CC97EF5}"/>
                </a:ext>
              </a:extLst>
            </p:cNvPr>
            <p:cNvSpPr>
              <a:spLocks/>
            </p:cNvSpPr>
            <p:nvPr/>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9" name="Freeform 11">
              <a:extLst>
                <a:ext uri="{FF2B5EF4-FFF2-40B4-BE49-F238E27FC236}">
                  <a16:creationId xmlns:a16="http://schemas.microsoft.com/office/drawing/2014/main" id="{F9683FFC-62CA-4760-BB37-64E8DEE61445}"/>
                </a:ext>
              </a:extLst>
            </p:cNvPr>
            <p:cNvSpPr>
              <a:spLocks/>
            </p:cNvSpPr>
            <p:nvPr/>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gr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lvl1pPr>
              <a:defRPr>
                <a:latin typeface="Calibri" panose="020F0502020204030204" pitchFamily="34" charset="0"/>
              </a:defRPr>
            </a:lvl1p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lvl1pPr>
              <a:defRPr>
                <a:latin typeface="Calibri" panose="020F0502020204030204" pitchFamily="34" charset="0"/>
              </a:defRPr>
            </a:lvl1pPr>
          </a:lstStyle>
          <a:p>
            <a:r>
              <a:rPr lang="en-US"/>
              <a:t>© 2020 AVEVA Group plc and its subsidiaries. All rights reserved.</a:t>
            </a:r>
            <a:endParaRPr lang="en-GB"/>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grpSp>
        <p:nvGrpSpPr>
          <p:cNvPr id="44" name="Group 43">
            <a:extLst>
              <a:ext uri="{FF2B5EF4-FFF2-40B4-BE49-F238E27FC236}">
                <a16:creationId xmlns:a16="http://schemas.microsoft.com/office/drawing/2014/main" id="{9CBBC1AF-E259-4897-A914-B61676147A47}"/>
              </a:ext>
            </a:extLst>
          </p:cNvPr>
          <p:cNvGrpSpPr/>
          <p:nvPr/>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0801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lvl1pPr>
              <a:defRPr>
                <a:latin typeface="Calibri" panose="020F0502020204030204" pitchFamily="34" charset="0"/>
              </a:defRPr>
            </a:lvl1pPr>
          </a:lstStyle>
          <a:p>
            <a:endParaRPr lang="en-GB"/>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0A341464-FB2A-4679-90C5-61EAED4C6D22}" type="slidenum">
              <a:rPr lang="en-GB" smtClean="0"/>
              <a:pPr/>
              <a:t>‹#›</a:t>
            </a:fld>
            <a:endParaRPr lang="en-GB"/>
          </a:p>
        </p:txBody>
      </p:sp>
    </p:spTree>
    <p:extLst>
      <p:ext uri="{BB962C8B-B14F-4D97-AF65-F5344CB8AC3E}">
        <p14:creationId xmlns:p14="http://schemas.microsoft.com/office/powerpoint/2010/main" val="119034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a:xfrm>
            <a:off x="504000" y="612000"/>
            <a:ext cx="9840000" cy="396000"/>
          </a:xfrm>
          <a:prstGeom prst="rect">
            <a:avLst/>
          </a:prstGeom>
        </p:spPr>
        <p:txBody>
          <a:bodyPr>
            <a:noAutofit/>
          </a:bodyPr>
          <a:lstStyle>
            <a:lvl1pPr>
              <a:defRPr b="0">
                <a:solidFill>
                  <a:schemeClr val="bg1"/>
                </a:solidFill>
                <a:latin typeface="Barlow Light" panose="00000400000000000000" pitchFamily="2" charset="0"/>
              </a:defRPr>
            </a:lvl1pPr>
          </a:lstStyle>
          <a:p>
            <a:r>
              <a:rPr lang="en-US"/>
              <a:t>Click to edit Master title style</a:t>
            </a:r>
          </a:p>
        </p:txBody>
      </p:sp>
      <p:sp>
        <p:nvSpPr>
          <p:cNvPr id="8" name="Text Placeholder 7"/>
          <p:cNvSpPr>
            <a:spLocks noGrp="1"/>
          </p:cNvSpPr>
          <p:nvPr>
            <p:ph type="body" sz="quarter" idx="13"/>
          </p:nvPr>
        </p:nvSpPr>
        <p:spPr>
          <a:xfrm>
            <a:off x="504000" y="1044000"/>
            <a:ext cx="9840000" cy="432000"/>
          </a:xfrm>
          <a:prstGeom prst="rect">
            <a:avLst/>
          </a:prstGeom>
        </p:spPr>
        <p:txBody>
          <a:bodyPr>
            <a:noAutofit/>
          </a:bodyPr>
          <a:lstStyle>
            <a:lvl1pPr marL="0" indent="0">
              <a:lnSpc>
                <a:spcPts val="2800"/>
              </a:lnSpc>
              <a:spcAft>
                <a:spcPts val="0"/>
              </a:spcAft>
              <a:buNone/>
              <a:defRPr sz="2800" b="0" cap="none" baseline="0">
                <a:solidFill>
                  <a:schemeClr val="bg1"/>
                </a:solidFill>
                <a:latin typeface="Barlow Light" panose="00000400000000000000" pitchFamily="2" charset="0"/>
              </a:defRPr>
            </a:lvl1pPr>
          </a:lstStyle>
          <a:p>
            <a:pPr lvl="0"/>
            <a:r>
              <a:rPr lang="en-US"/>
              <a:t>Edit Master text styles</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Muli Regular Roman" panose="00000500000000000000" pitchFamily="2" charset="0"/>
              </a:defRPr>
            </a:lvl1pPr>
          </a:lstStyle>
          <a:p>
            <a:pPr defTabSz="457131"/>
            <a:r>
              <a:rPr lang="en-US">
                <a:solidFill>
                  <a:prstClr val="white"/>
                </a:solidFill>
              </a:rPr>
              <a:t>© 2020 AVEVA Group plc and its subsidiaries. All rights reserved.</a:t>
            </a:r>
            <a:endParaRPr lang="en-GB">
              <a:solidFill>
                <a:prstClr val="white"/>
              </a:solidFill>
            </a:endParaRP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Muli Regular Roman" panose="00000500000000000000" pitchFamily="2" charset="0"/>
              </a:defRPr>
            </a:lvl1pPr>
          </a:lstStyle>
          <a:p>
            <a:pPr defTabSz="457131"/>
            <a:fld id="{267CDB12-45E5-4FD7-AE50-9CB5AFC72BA1}" type="slidenum">
              <a:rPr lang="en-GB" smtClean="0">
                <a:solidFill>
                  <a:prstClr val="white"/>
                </a:solidFill>
              </a:rPr>
              <a:pPr defTabSz="457131"/>
              <a:t>‹#›</a:t>
            </a:fld>
            <a:endParaRPr lang="en-GB">
              <a:solidFill>
                <a:prstClr val="white"/>
              </a:solidFill>
            </a:endParaRPr>
          </a:p>
        </p:txBody>
      </p:sp>
    </p:spTree>
    <p:extLst>
      <p:ext uri="{BB962C8B-B14F-4D97-AF65-F5344CB8AC3E}">
        <p14:creationId xmlns:p14="http://schemas.microsoft.com/office/powerpoint/2010/main" val="16302207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6" name="Picture 34">
            <a:extLst>
              <a:ext uri="{FF2B5EF4-FFF2-40B4-BE49-F238E27FC236}">
                <a16:creationId xmlns:a16="http://schemas.microsoft.com/office/drawing/2014/main" id="{CD3E2EE6-5101-4BBD-B14C-803E63972F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7">
            <a:extLst>
              <a:ext uri="{FF2B5EF4-FFF2-40B4-BE49-F238E27FC236}">
                <a16:creationId xmlns:a16="http://schemas.microsoft.com/office/drawing/2014/main" id="{12809D0C-74AD-46E9-9FE2-541A2201F4B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58400" y="6008688"/>
            <a:ext cx="161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6F93800A-09F6-4ABC-B873-A643E3AB7DB2}"/>
              </a:ext>
            </a:extLst>
          </p:cNvPr>
          <p:cNvCxnSpPr>
            <a:cxnSpLocks/>
          </p:cNvCxnSpPr>
          <p:nvPr userDrawn="1"/>
        </p:nvCxnSpPr>
        <p:spPr>
          <a:xfrm>
            <a:off x="612648" y="2605881"/>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9" name="Oval 39">
            <a:extLst>
              <a:ext uri="{FF2B5EF4-FFF2-40B4-BE49-F238E27FC236}">
                <a16:creationId xmlns:a16="http://schemas.microsoft.com/office/drawing/2014/main" id="{13AC5295-2533-42CB-8618-14CE3CA1F193}"/>
              </a:ext>
            </a:extLst>
          </p:cNvPr>
          <p:cNvSpPr>
            <a:spLocks noChangeAspect="1" noChangeArrowheads="1"/>
          </p:cNvSpPr>
          <p:nvPr userDrawn="1"/>
        </p:nvSpPr>
        <p:spPr bwMode="auto">
          <a:xfrm>
            <a:off x="12431713" y="1547813"/>
            <a:ext cx="409575" cy="407987"/>
          </a:xfrm>
          <a:prstGeom prst="ellipse">
            <a:avLst/>
          </a:prstGeom>
          <a:solidFill>
            <a:srgbClr val="C530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0" name="Oval 40">
            <a:extLst>
              <a:ext uri="{FF2B5EF4-FFF2-40B4-BE49-F238E27FC236}">
                <a16:creationId xmlns:a16="http://schemas.microsoft.com/office/drawing/2014/main" id="{9BA14B92-C5E8-49F6-AE25-6766A6D7FC05}"/>
              </a:ext>
            </a:extLst>
          </p:cNvPr>
          <p:cNvSpPr>
            <a:spLocks noChangeAspect="1" noChangeArrowheads="1"/>
          </p:cNvSpPr>
          <p:nvPr userDrawn="1"/>
        </p:nvSpPr>
        <p:spPr bwMode="auto">
          <a:xfrm>
            <a:off x="12431713" y="976313"/>
            <a:ext cx="409575" cy="409575"/>
          </a:xfrm>
          <a:prstGeom prst="ellipse">
            <a:avLst/>
          </a:prstGeom>
          <a:solidFill>
            <a:srgbClr val="6B04A8"/>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1" name="Oval 41">
            <a:extLst>
              <a:ext uri="{FF2B5EF4-FFF2-40B4-BE49-F238E27FC236}">
                <a16:creationId xmlns:a16="http://schemas.microsoft.com/office/drawing/2014/main" id="{29EC64EA-3E58-4FB7-AE6B-7C2AE1496DBA}"/>
              </a:ext>
            </a:extLst>
          </p:cNvPr>
          <p:cNvSpPr>
            <a:spLocks noChangeAspect="1" noChangeArrowheads="1"/>
          </p:cNvSpPr>
          <p:nvPr userDrawn="1"/>
        </p:nvSpPr>
        <p:spPr bwMode="auto">
          <a:xfrm>
            <a:off x="12431713" y="412750"/>
            <a:ext cx="409575" cy="409575"/>
          </a:xfrm>
          <a:prstGeom prst="ellipse">
            <a:avLst/>
          </a:prstGeom>
          <a:solidFill>
            <a:srgbClr val="3D115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2" name="Rectangle 42">
            <a:extLst>
              <a:ext uri="{FF2B5EF4-FFF2-40B4-BE49-F238E27FC236}">
                <a16:creationId xmlns:a16="http://schemas.microsoft.com/office/drawing/2014/main" id="{F9AE4317-E01B-4EB3-8C74-32D62F4C4058}"/>
              </a:ext>
            </a:extLst>
          </p:cNvPr>
          <p:cNvSpPr>
            <a:spLocks noChangeArrowheads="1"/>
          </p:cNvSpPr>
          <p:nvPr userDrawn="1"/>
        </p:nvSpPr>
        <p:spPr bwMode="auto">
          <a:xfrm>
            <a:off x="12431713" y="152400"/>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7F7F7F"/>
                </a:solidFill>
                <a:cs typeface="Calibri" panose="020F0502020204030204" pitchFamily="34" charset="0"/>
              </a:rPr>
              <a:t>Primary Palette</a:t>
            </a:r>
          </a:p>
        </p:txBody>
      </p:sp>
      <p:sp>
        <p:nvSpPr>
          <p:cNvPr id="13" name="Oval 43">
            <a:extLst>
              <a:ext uri="{FF2B5EF4-FFF2-40B4-BE49-F238E27FC236}">
                <a16:creationId xmlns:a16="http://schemas.microsoft.com/office/drawing/2014/main" id="{0E632717-3C7F-4862-8FD7-86775CDBF231}"/>
              </a:ext>
            </a:extLst>
          </p:cNvPr>
          <p:cNvSpPr>
            <a:spLocks noChangeAspect="1" noChangeArrowheads="1"/>
          </p:cNvSpPr>
          <p:nvPr userDrawn="1"/>
        </p:nvSpPr>
        <p:spPr bwMode="auto">
          <a:xfrm>
            <a:off x="12914313" y="1547813"/>
            <a:ext cx="409575" cy="407987"/>
          </a:xfrm>
          <a:prstGeom prst="ellipse">
            <a:avLst/>
          </a:prstGeom>
          <a:solidFill>
            <a:srgbClr val="BECCD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4" name="Oval 44">
            <a:extLst>
              <a:ext uri="{FF2B5EF4-FFF2-40B4-BE49-F238E27FC236}">
                <a16:creationId xmlns:a16="http://schemas.microsoft.com/office/drawing/2014/main" id="{9136801B-6588-4436-830A-C68FB3D89BE4}"/>
              </a:ext>
            </a:extLst>
          </p:cNvPr>
          <p:cNvSpPr>
            <a:spLocks noChangeAspect="1" noChangeArrowheads="1"/>
          </p:cNvSpPr>
          <p:nvPr userDrawn="1"/>
        </p:nvSpPr>
        <p:spPr bwMode="auto">
          <a:xfrm>
            <a:off x="12914313" y="976313"/>
            <a:ext cx="409575" cy="409575"/>
          </a:xfrm>
          <a:prstGeom prst="ellipse">
            <a:avLst/>
          </a:prstGeom>
          <a:solidFill>
            <a:srgbClr val="73829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5" name="Oval 45">
            <a:extLst>
              <a:ext uri="{FF2B5EF4-FFF2-40B4-BE49-F238E27FC236}">
                <a16:creationId xmlns:a16="http://schemas.microsoft.com/office/drawing/2014/main" id="{CA497516-B1B7-4F10-B6D1-BFEF7D687A12}"/>
              </a:ext>
            </a:extLst>
          </p:cNvPr>
          <p:cNvSpPr>
            <a:spLocks noChangeAspect="1" noChangeArrowheads="1"/>
          </p:cNvSpPr>
          <p:nvPr userDrawn="1"/>
        </p:nvSpPr>
        <p:spPr bwMode="auto">
          <a:xfrm>
            <a:off x="12914313" y="412750"/>
            <a:ext cx="409575" cy="409575"/>
          </a:xfrm>
          <a:prstGeom prst="ellipse">
            <a:avLst/>
          </a:prstGeom>
          <a:solidFill>
            <a:srgbClr val="363D4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6" name="Oval 46">
            <a:extLst>
              <a:ext uri="{FF2B5EF4-FFF2-40B4-BE49-F238E27FC236}">
                <a16:creationId xmlns:a16="http://schemas.microsoft.com/office/drawing/2014/main" id="{A326E36F-C1A3-4746-93BB-4E9D518271CA}"/>
              </a:ext>
            </a:extLst>
          </p:cNvPr>
          <p:cNvSpPr>
            <a:spLocks noChangeAspect="1" noChangeArrowheads="1"/>
          </p:cNvSpPr>
          <p:nvPr userDrawn="1"/>
        </p:nvSpPr>
        <p:spPr bwMode="auto">
          <a:xfrm>
            <a:off x="12914313" y="2111375"/>
            <a:ext cx="409575" cy="409575"/>
          </a:xfrm>
          <a:prstGeom prst="ellipse">
            <a:avLst/>
          </a:prstGeom>
          <a:solidFill>
            <a:srgbClr val="F7F3F3"/>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grpSp>
        <p:nvGrpSpPr>
          <p:cNvPr id="17" name="Group 49">
            <a:extLst>
              <a:ext uri="{FF2B5EF4-FFF2-40B4-BE49-F238E27FC236}">
                <a16:creationId xmlns:a16="http://schemas.microsoft.com/office/drawing/2014/main" id="{D3B7164F-98A9-4DAA-AE06-5B7DF11BDD9F}"/>
              </a:ext>
            </a:extLst>
          </p:cNvPr>
          <p:cNvGrpSpPr>
            <a:grpSpLocks/>
          </p:cNvGrpSpPr>
          <p:nvPr userDrawn="1"/>
        </p:nvGrpSpPr>
        <p:grpSpPr bwMode="auto">
          <a:xfrm>
            <a:off x="12431713" y="4770438"/>
            <a:ext cx="1376362" cy="1419225"/>
            <a:chOff x="12431200" y="4979663"/>
            <a:chExt cx="1376999" cy="1419507"/>
          </a:xfrm>
        </p:grpSpPr>
        <p:sp>
          <p:nvSpPr>
            <p:cNvPr id="18" name="Rectangle 52">
              <a:extLst>
                <a:ext uri="{FF2B5EF4-FFF2-40B4-BE49-F238E27FC236}">
                  <a16:creationId xmlns:a16="http://schemas.microsoft.com/office/drawing/2014/main" id="{9EE4538F-389A-4A37-ABEB-0BF6A38F4512}"/>
                </a:ext>
              </a:extLst>
            </p:cNvPr>
            <p:cNvSpPr>
              <a:spLocks noChangeArrowheads="1"/>
            </p:cNvSpPr>
            <p:nvPr userDrawn="1"/>
          </p:nvSpPr>
          <p:spPr bwMode="auto">
            <a:xfrm>
              <a:off x="12431200" y="4979663"/>
              <a:ext cx="971741" cy="17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7F7F7F"/>
                  </a:solidFill>
                  <a:cs typeface="Calibri" panose="020F0502020204030204" pitchFamily="34" charset="0"/>
                </a:rPr>
                <a:t>Highlight Colors</a:t>
              </a:r>
            </a:p>
          </p:txBody>
        </p:sp>
        <p:sp>
          <p:nvSpPr>
            <p:cNvPr id="19" name="Oval 53">
              <a:extLst>
                <a:ext uri="{FF2B5EF4-FFF2-40B4-BE49-F238E27FC236}">
                  <a16:creationId xmlns:a16="http://schemas.microsoft.com/office/drawing/2014/main" id="{7D128A77-41E2-4BBE-A025-FE09EF44CAFA}"/>
                </a:ext>
              </a:extLst>
            </p:cNvPr>
            <p:cNvSpPr>
              <a:spLocks noChangeAspect="1" noChangeArrowheads="1"/>
            </p:cNvSpPr>
            <p:nvPr userDrawn="1"/>
          </p:nvSpPr>
          <p:spPr bwMode="auto">
            <a:xfrm>
              <a:off x="12431200" y="5420034"/>
              <a:ext cx="409483" cy="409483"/>
            </a:xfrm>
            <a:prstGeom prst="ellipse">
              <a:avLst/>
            </a:prstGeom>
            <a:solidFill>
              <a:srgbClr val="F7065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7F7F7F"/>
                </a:solidFill>
                <a:cs typeface="Calibri" panose="020F0502020204030204" pitchFamily="34" charset="0"/>
              </a:endParaRPr>
            </a:p>
          </p:txBody>
        </p:sp>
        <p:sp>
          <p:nvSpPr>
            <p:cNvPr id="20" name="Oval 54">
              <a:extLst>
                <a:ext uri="{FF2B5EF4-FFF2-40B4-BE49-F238E27FC236}">
                  <a16:creationId xmlns:a16="http://schemas.microsoft.com/office/drawing/2014/main" id="{4F906BFC-5800-4DBD-BD7B-BC34C44B0375}"/>
                </a:ext>
              </a:extLst>
            </p:cNvPr>
            <p:cNvSpPr>
              <a:spLocks noChangeAspect="1" noChangeArrowheads="1"/>
            </p:cNvSpPr>
            <p:nvPr userDrawn="1"/>
          </p:nvSpPr>
          <p:spPr bwMode="auto">
            <a:xfrm>
              <a:off x="12431200" y="5989687"/>
              <a:ext cx="409483" cy="409483"/>
            </a:xfrm>
            <a:prstGeom prst="ellipse">
              <a:avLst/>
            </a:prstGeom>
            <a:solidFill>
              <a:srgbClr val="960A45"/>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7F7F7F"/>
                </a:solidFill>
                <a:cs typeface="Calibri" panose="020F0502020204030204" pitchFamily="34" charset="0"/>
              </a:endParaRPr>
            </a:p>
          </p:txBody>
        </p:sp>
        <p:sp>
          <p:nvSpPr>
            <p:cNvPr id="21" name="Oval 64">
              <a:extLst>
                <a:ext uri="{FF2B5EF4-FFF2-40B4-BE49-F238E27FC236}">
                  <a16:creationId xmlns:a16="http://schemas.microsoft.com/office/drawing/2014/main" id="{BA5E9059-36D1-42C1-A2ED-DA40F6A79EFD}"/>
                </a:ext>
              </a:extLst>
            </p:cNvPr>
            <p:cNvSpPr>
              <a:spLocks noChangeAspect="1" noChangeArrowheads="1"/>
            </p:cNvSpPr>
            <p:nvPr userDrawn="1"/>
          </p:nvSpPr>
          <p:spPr bwMode="auto">
            <a:xfrm>
              <a:off x="12914957" y="5420034"/>
              <a:ext cx="409483" cy="409483"/>
            </a:xfrm>
            <a:prstGeom prst="ellipse">
              <a:avLst/>
            </a:prstGeom>
            <a:solidFill>
              <a:srgbClr val="FFBC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7F7F7F"/>
                </a:solidFill>
                <a:cs typeface="Calibri" panose="020F0502020204030204" pitchFamily="34" charset="0"/>
              </a:endParaRPr>
            </a:p>
          </p:txBody>
        </p:sp>
        <p:sp>
          <p:nvSpPr>
            <p:cNvPr id="22" name="Oval 65">
              <a:extLst>
                <a:ext uri="{FF2B5EF4-FFF2-40B4-BE49-F238E27FC236}">
                  <a16:creationId xmlns:a16="http://schemas.microsoft.com/office/drawing/2014/main" id="{8C965C90-D634-4D93-BA58-B3290C21753F}"/>
                </a:ext>
              </a:extLst>
            </p:cNvPr>
            <p:cNvSpPr>
              <a:spLocks noChangeAspect="1" noChangeArrowheads="1"/>
            </p:cNvSpPr>
            <p:nvPr userDrawn="1"/>
          </p:nvSpPr>
          <p:spPr bwMode="auto">
            <a:xfrm>
              <a:off x="12914957" y="5989687"/>
              <a:ext cx="409483" cy="409483"/>
            </a:xfrm>
            <a:prstGeom prst="ellipse">
              <a:avLst/>
            </a:prstGeom>
            <a:solidFill>
              <a:srgbClr val="FA961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7F7F7F"/>
                </a:solidFill>
                <a:cs typeface="Calibri" panose="020F0502020204030204" pitchFamily="34" charset="0"/>
              </a:endParaRPr>
            </a:p>
          </p:txBody>
        </p:sp>
        <p:sp>
          <p:nvSpPr>
            <p:cNvPr id="23" name="Oval 66">
              <a:extLst>
                <a:ext uri="{FF2B5EF4-FFF2-40B4-BE49-F238E27FC236}">
                  <a16:creationId xmlns:a16="http://schemas.microsoft.com/office/drawing/2014/main" id="{29765493-82B2-4C98-A519-51378EFBE574}"/>
                </a:ext>
              </a:extLst>
            </p:cNvPr>
            <p:cNvSpPr>
              <a:spLocks noChangeAspect="1" noChangeArrowheads="1"/>
            </p:cNvSpPr>
            <p:nvPr userDrawn="1"/>
          </p:nvSpPr>
          <p:spPr bwMode="auto">
            <a:xfrm>
              <a:off x="13398716" y="5420034"/>
              <a:ext cx="409483" cy="409483"/>
            </a:xfrm>
            <a:prstGeom prst="ellipse">
              <a:avLst/>
            </a:prstGeom>
            <a:solidFill>
              <a:srgbClr val="FF6C1A"/>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7F7F7F"/>
                </a:solidFill>
                <a:cs typeface="Calibri" panose="020F0502020204030204" pitchFamily="34" charset="0"/>
              </a:endParaRPr>
            </a:p>
          </p:txBody>
        </p:sp>
        <p:sp>
          <p:nvSpPr>
            <p:cNvPr id="24" name="Oval 67">
              <a:extLst>
                <a:ext uri="{FF2B5EF4-FFF2-40B4-BE49-F238E27FC236}">
                  <a16:creationId xmlns:a16="http://schemas.microsoft.com/office/drawing/2014/main" id="{7170B02F-E2D1-4FC0-ACC9-29F3B6630539}"/>
                </a:ext>
              </a:extLst>
            </p:cNvPr>
            <p:cNvSpPr>
              <a:spLocks noChangeAspect="1" noChangeArrowheads="1"/>
            </p:cNvSpPr>
            <p:nvPr userDrawn="1"/>
          </p:nvSpPr>
          <p:spPr bwMode="auto">
            <a:xfrm>
              <a:off x="13398716" y="5989687"/>
              <a:ext cx="409483" cy="409483"/>
            </a:xfrm>
            <a:prstGeom prst="ellipse">
              <a:avLst/>
            </a:prstGeom>
            <a:solidFill>
              <a:srgbClr val="DB2F28"/>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7F7F7F"/>
                </a:solidFill>
                <a:cs typeface="Calibri" panose="020F0502020204030204" pitchFamily="34" charset="0"/>
              </a:endParaRPr>
            </a:p>
          </p:txBody>
        </p:sp>
      </p:grpSp>
      <p:grpSp>
        <p:nvGrpSpPr>
          <p:cNvPr id="25" name="Group 68">
            <a:extLst>
              <a:ext uri="{FF2B5EF4-FFF2-40B4-BE49-F238E27FC236}">
                <a16:creationId xmlns:a16="http://schemas.microsoft.com/office/drawing/2014/main" id="{432D46CC-6516-49A7-8D10-FF2B87341673}"/>
              </a:ext>
            </a:extLst>
          </p:cNvPr>
          <p:cNvGrpSpPr>
            <a:grpSpLocks/>
          </p:cNvGrpSpPr>
          <p:nvPr userDrawn="1"/>
        </p:nvGrpSpPr>
        <p:grpSpPr bwMode="auto">
          <a:xfrm>
            <a:off x="12431713" y="2674938"/>
            <a:ext cx="971550" cy="1941512"/>
            <a:chOff x="12431200" y="2678506"/>
            <a:chExt cx="971741" cy="1940780"/>
          </a:xfrm>
        </p:grpSpPr>
        <p:sp>
          <p:nvSpPr>
            <p:cNvPr id="26" name="Rectangle 69">
              <a:extLst>
                <a:ext uri="{FF2B5EF4-FFF2-40B4-BE49-F238E27FC236}">
                  <a16:creationId xmlns:a16="http://schemas.microsoft.com/office/drawing/2014/main" id="{6C341B45-E5DF-4BF6-A3CA-EFF13FEEFD5D}"/>
                </a:ext>
              </a:extLst>
            </p:cNvPr>
            <p:cNvSpPr>
              <a:spLocks noChangeArrowheads="1"/>
            </p:cNvSpPr>
            <p:nvPr userDrawn="1"/>
          </p:nvSpPr>
          <p:spPr bwMode="auto">
            <a:xfrm>
              <a:off x="12431200" y="2678506"/>
              <a:ext cx="971741" cy="17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7F7F7F"/>
                  </a:solidFill>
                  <a:cs typeface="Calibri" panose="020F0502020204030204" pitchFamily="34" charset="0"/>
                </a:rPr>
                <a:t>Secondary Colors</a:t>
              </a:r>
            </a:p>
          </p:txBody>
        </p:sp>
        <p:sp>
          <p:nvSpPr>
            <p:cNvPr id="27" name="Oval 70">
              <a:extLst>
                <a:ext uri="{FF2B5EF4-FFF2-40B4-BE49-F238E27FC236}">
                  <a16:creationId xmlns:a16="http://schemas.microsoft.com/office/drawing/2014/main" id="{E1B2354E-5274-4E0C-B70E-280D33BED360}"/>
                </a:ext>
              </a:extLst>
            </p:cNvPr>
            <p:cNvSpPr>
              <a:spLocks noChangeAspect="1" noChangeArrowheads="1"/>
            </p:cNvSpPr>
            <p:nvPr userDrawn="1"/>
          </p:nvSpPr>
          <p:spPr bwMode="auto">
            <a:xfrm>
              <a:off x="12431200" y="3645524"/>
              <a:ext cx="409483" cy="409483"/>
            </a:xfrm>
            <a:prstGeom prst="ellipse">
              <a:avLst/>
            </a:prstGeom>
            <a:solidFill>
              <a:srgbClr val="4D5EE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7F7F7F"/>
                </a:solidFill>
                <a:cs typeface="Calibri" panose="020F0502020204030204" pitchFamily="34" charset="0"/>
              </a:endParaRPr>
            </a:p>
          </p:txBody>
        </p:sp>
        <p:sp>
          <p:nvSpPr>
            <p:cNvPr id="28" name="Oval 71">
              <a:extLst>
                <a:ext uri="{FF2B5EF4-FFF2-40B4-BE49-F238E27FC236}">
                  <a16:creationId xmlns:a16="http://schemas.microsoft.com/office/drawing/2014/main" id="{C5E42FF4-6603-4FB0-9D7C-EFA3091A1B58}"/>
                </a:ext>
              </a:extLst>
            </p:cNvPr>
            <p:cNvSpPr>
              <a:spLocks noChangeAspect="1" noChangeArrowheads="1"/>
            </p:cNvSpPr>
            <p:nvPr userDrawn="1"/>
          </p:nvSpPr>
          <p:spPr bwMode="auto">
            <a:xfrm>
              <a:off x="12431200" y="3081245"/>
              <a:ext cx="409483" cy="409483"/>
            </a:xfrm>
            <a:prstGeom prst="ellipse">
              <a:avLst/>
            </a:prstGeom>
            <a:solidFill>
              <a:srgbClr val="3B20C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7F7F7F"/>
                </a:solidFill>
                <a:cs typeface="Calibri" panose="020F0502020204030204" pitchFamily="34" charset="0"/>
              </a:endParaRPr>
            </a:p>
          </p:txBody>
        </p:sp>
        <p:sp>
          <p:nvSpPr>
            <p:cNvPr id="29" name="Oval 72">
              <a:extLst>
                <a:ext uri="{FF2B5EF4-FFF2-40B4-BE49-F238E27FC236}">
                  <a16:creationId xmlns:a16="http://schemas.microsoft.com/office/drawing/2014/main" id="{FD5DD207-1AEF-4B52-9CEE-4886B5BA808D}"/>
                </a:ext>
              </a:extLst>
            </p:cNvPr>
            <p:cNvSpPr>
              <a:spLocks noChangeAspect="1" noChangeArrowheads="1"/>
            </p:cNvSpPr>
            <p:nvPr userDrawn="1"/>
          </p:nvSpPr>
          <p:spPr bwMode="auto">
            <a:xfrm>
              <a:off x="12914957" y="3645524"/>
              <a:ext cx="409483" cy="409483"/>
            </a:xfrm>
            <a:prstGeom prst="ellipse">
              <a:avLst/>
            </a:prstGeom>
            <a:solidFill>
              <a:srgbClr val="30B887"/>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7F7F7F"/>
                </a:solidFill>
                <a:cs typeface="Calibri" panose="020F0502020204030204" pitchFamily="34" charset="0"/>
              </a:endParaRPr>
            </a:p>
          </p:txBody>
        </p:sp>
        <p:sp>
          <p:nvSpPr>
            <p:cNvPr id="30" name="Oval 73">
              <a:extLst>
                <a:ext uri="{FF2B5EF4-FFF2-40B4-BE49-F238E27FC236}">
                  <a16:creationId xmlns:a16="http://schemas.microsoft.com/office/drawing/2014/main" id="{69D99CE9-898D-4835-98CC-3914B2D0BD51}"/>
                </a:ext>
              </a:extLst>
            </p:cNvPr>
            <p:cNvSpPr>
              <a:spLocks noChangeAspect="1" noChangeArrowheads="1"/>
            </p:cNvSpPr>
            <p:nvPr userDrawn="1"/>
          </p:nvSpPr>
          <p:spPr bwMode="auto">
            <a:xfrm>
              <a:off x="12914957" y="3081245"/>
              <a:ext cx="409483" cy="409483"/>
            </a:xfrm>
            <a:prstGeom prst="ellipse">
              <a:avLst/>
            </a:prstGeom>
            <a:solidFill>
              <a:srgbClr val="0D906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7F7F7F"/>
                </a:solidFill>
                <a:cs typeface="Calibri" panose="020F0502020204030204" pitchFamily="34" charset="0"/>
              </a:endParaRPr>
            </a:p>
          </p:txBody>
        </p:sp>
        <p:sp>
          <p:nvSpPr>
            <p:cNvPr id="31" name="Oval 74">
              <a:extLst>
                <a:ext uri="{FF2B5EF4-FFF2-40B4-BE49-F238E27FC236}">
                  <a16:creationId xmlns:a16="http://schemas.microsoft.com/office/drawing/2014/main" id="{D396EADB-E570-4CEF-84B3-DE6EDE4DDE51}"/>
                </a:ext>
              </a:extLst>
            </p:cNvPr>
            <p:cNvSpPr>
              <a:spLocks noChangeAspect="1" noChangeArrowheads="1"/>
            </p:cNvSpPr>
            <p:nvPr userDrawn="1"/>
          </p:nvSpPr>
          <p:spPr bwMode="auto">
            <a:xfrm>
              <a:off x="12431200" y="4209803"/>
              <a:ext cx="409483" cy="409483"/>
            </a:xfrm>
            <a:prstGeom prst="ellipse">
              <a:avLst/>
            </a:prstGeom>
            <a:solidFill>
              <a:srgbClr val="94B0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7F7F7F"/>
                </a:solidFill>
                <a:cs typeface="Calibri" panose="020F0502020204030204" pitchFamily="34" charset="0"/>
              </a:endParaRPr>
            </a:p>
          </p:txBody>
        </p:sp>
        <p:sp>
          <p:nvSpPr>
            <p:cNvPr id="32" name="Oval 75">
              <a:extLst>
                <a:ext uri="{FF2B5EF4-FFF2-40B4-BE49-F238E27FC236}">
                  <a16:creationId xmlns:a16="http://schemas.microsoft.com/office/drawing/2014/main" id="{98E4BEF0-72C6-42B1-A321-42F8A558B31F}"/>
                </a:ext>
              </a:extLst>
            </p:cNvPr>
            <p:cNvSpPr>
              <a:spLocks noChangeAspect="1" noChangeArrowheads="1"/>
            </p:cNvSpPr>
            <p:nvPr userDrawn="1"/>
          </p:nvSpPr>
          <p:spPr bwMode="auto">
            <a:xfrm>
              <a:off x="12914957" y="4209803"/>
              <a:ext cx="409483" cy="409483"/>
            </a:xfrm>
            <a:prstGeom prst="ellipse">
              <a:avLst/>
            </a:prstGeom>
            <a:solidFill>
              <a:srgbClr val="4FD4A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7F7F7F"/>
                </a:solidFill>
                <a:cs typeface="Calibri" panose="020F0502020204030204" pitchFamily="34" charset="0"/>
              </a:endParaRPr>
            </a:p>
          </p:txBody>
        </p:sp>
      </p:grpSp>
      <p:sp>
        <p:nvSpPr>
          <p:cNvPr id="33" name="TextBox 32">
            <a:extLst>
              <a:ext uri="{FF2B5EF4-FFF2-40B4-BE49-F238E27FC236}">
                <a16:creationId xmlns:a16="http://schemas.microsoft.com/office/drawing/2014/main" id="{236A6B0F-F0D3-4337-B804-D32CD3029B41}"/>
              </a:ext>
            </a:extLst>
          </p:cNvPr>
          <p:cNvSpPr txBox="1"/>
          <p:nvPr userDrawn="1"/>
        </p:nvSpPr>
        <p:spPr>
          <a:xfrm>
            <a:off x="13716000" y="133350"/>
            <a:ext cx="1706563" cy="4570413"/>
          </a:xfrm>
          <a:prstGeom prst="rect">
            <a:avLst/>
          </a:prstGeom>
          <a:noFill/>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Aft>
                <a:spcPts val="600"/>
              </a:spcAft>
            </a:pPr>
            <a:r>
              <a:rPr lang="en-US" altLang="en-US" sz="900" b="1">
                <a:solidFill>
                  <a:srgbClr val="7F7F7F"/>
                </a:solidFill>
                <a:latin typeface="Calibri" panose="020F0502020204030204" pitchFamily="34" charset="0"/>
              </a:rPr>
              <a:t>Change the color of a shape </a:t>
            </a:r>
            <a:br>
              <a:rPr lang="en-US" altLang="en-US" sz="900" b="1">
                <a:solidFill>
                  <a:srgbClr val="7F7F7F"/>
                </a:solidFill>
                <a:latin typeface="Calibri" panose="020F0502020204030204" pitchFamily="34" charset="0"/>
              </a:rPr>
            </a:br>
            <a:r>
              <a:rPr lang="en-US" altLang="en-US" sz="900" b="1">
                <a:solidFill>
                  <a:srgbClr val="7F7F7F"/>
                </a:solidFill>
                <a:latin typeface="Calibri" panose="020F0502020204030204" pitchFamily="34" charset="0"/>
              </a:rPr>
              <a:t>or text</a:t>
            </a:r>
          </a:p>
          <a:p>
            <a:pPr>
              <a:spcAft>
                <a:spcPts val="600"/>
              </a:spcAft>
              <a:buFont typeface="Calibri Light" panose="020F0302020204030204" pitchFamily="34" charset="0"/>
              <a:buAutoNum type="arabicPeriod"/>
            </a:pPr>
            <a:r>
              <a:rPr lang="en-US" altLang="en-US" sz="900">
                <a:solidFill>
                  <a:srgbClr val="7F7F7F"/>
                </a:solidFill>
                <a:latin typeface="Calibri" panose="020F0502020204030204" pitchFamily="34" charset="0"/>
              </a:rPr>
              <a:t>Select the shape or text you want to assign a new color to. (To select multiple objects, press Ctrl and then click the shapes.) </a:t>
            </a:r>
          </a:p>
          <a:p>
            <a:pPr>
              <a:spcAft>
                <a:spcPts val="600"/>
              </a:spcAft>
              <a:buFont typeface="Calibri Light" panose="020F0302020204030204" pitchFamily="34" charset="0"/>
              <a:buAutoNum type="arabicPeriod"/>
            </a:pPr>
            <a:r>
              <a:rPr lang="en-US" altLang="en-US" sz="900">
                <a:solidFill>
                  <a:srgbClr val="7F7F7F"/>
                </a:solidFill>
                <a:latin typeface="Calibri" panose="020F0502020204030204" pitchFamily="34" charset="0"/>
              </a:rPr>
              <a:t>On the Format or Shape Format tab, select Shape Fill (if you're coloring a shape) or Text Fill (if you're coloring text).</a:t>
            </a:r>
            <a:br>
              <a:rPr lang="en-US" altLang="en-US" sz="900">
                <a:solidFill>
                  <a:srgbClr val="7F7F7F"/>
                </a:solidFill>
                <a:latin typeface="Calibri" panose="020F0502020204030204" pitchFamily="34" charset="0"/>
              </a:rPr>
            </a:br>
            <a:br>
              <a:rPr lang="en-US" altLang="en-US" sz="900">
                <a:solidFill>
                  <a:srgbClr val="7F7F7F"/>
                </a:solidFill>
                <a:latin typeface="Calibri" panose="020F0502020204030204" pitchFamily="34" charset="0"/>
              </a:rPr>
            </a:br>
            <a:r>
              <a:rPr lang="en-US" altLang="en-US" sz="900">
                <a:solidFill>
                  <a:srgbClr val="7F7F7F"/>
                </a:solidFill>
                <a:latin typeface="Calibri" panose="020F0502020204030204" pitchFamily="34" charset="0"/>
              </a:rPr>
              <a:t>The mouse pointer turns into an eyedropper tool</a:t>
            </a:r>
          </a:p>
          <a:p>
            <a:pPr eaLnBrk="1" hangingPunct="1">
              <a:spcAft>
                <a:spcPts val="600"/>
              </a:spcAft>
              <a:buFont typeface="Calibri Light" panose="020F0302020204030204" pitchFamily="34" charset="0"/>
              <a:buAutoNum type="arabicPeriod"/>
            </a:pPr>
            <a:r>
              <a:rPr lang="en-US" altLang="en-US" sz="900">
                <a:solidFill>
                  <a:srgbClr val="7F7F7F"/>
                </a:solidFill>
                <a:latin typeface="Segoe UI" panose="020B0502040204020203" pitchFamily="34" charset="0"/>
              </a:rPr>
              <a:t>As you move your pointer around onscreen, a live preview of the color you're pointing at appears. Hover or pause on a color to see its RGB (Red Green Blue) color coordinates.</a:t>
            </a:r>
          </a:p>
          <a:p>
            <a:pPr eaLnBrk="1" hangingPunct="1">
              <a:spcAft>
                <a:spcPts val="600"/>
              </a:spcAft>
              <a:buFont typeface="Calibri Light" panose="020F0302020204030204" pitchFamily="34" charset="0"/>
              <a:buAutoNum type="arabicPeriod"/>
            </a:pPr>
            <a:r>
              <a:rPr lang="en-US" altLang="en-US" sz="900">
                <a:solidFill>
                  <a:srgbClr val="7F7F7F"/>
                </a:solidFill>
                <a:latin typeface="Calibri" panose="020F0502020204030204" pitchFamily="34" charset="0"/>
              </a:rPr>
              <a:t>Using the eyedropper, click the color you want to match; it's immediately applied to the selected shape or object.</a:t>
            </a:r>
          </a:p>
          <a:p>
            <a:pPr>
              <a:spcAft>
                <a:spcPts val="600"/>
              </a:spcAft>
              <a:buFont typeface="Calibri Light" panose="020F0302020204030204" pitchFamily="34" charset="0"/>
              <a:buAutoNum type="arabicPeriod"/>
            </a:pPr>
            <a:endParaRPr lang="en-US" altLang="en-US" sz="900">
              <a:solidFill>
                <a:srgbClr val="7F7F7F"/>
              </a:solidFill>
              <a:latin typeface="Calibri" panose="020F0502020204030204" pitchFamily="34" charset="0"/>
            </a:endParaRPr>
          </a:p>
          <a:p>
            <a:pPr>
              <a:spcAft>
                <a:spcPts val="600"/>
              </a:spcAft>
            </a:pPr>
            <a:endParaRPr lang="en-US" altLang="en-US" sz="900">
              <a:solidFill>
                <a:srgbClr val="7F7F7F"/>
              </a:solidFill>
            </a:endParaRPr>
          </a:p>
        </p:txBody>
      </p:sp>
      <p:pic>
        <p:nvPicPr>
          <p:cNvPr id="34" name="Picture 77">
            <a:extLst>
              <a:ext uri="{FF2B5EF4-FFF2-40B4-BE49-F238E27FC236}">
                <a16:creationId xmlns:a16="http://schemas.microsoft.com/office/drawing/2014/main" id="{F239D5B7-5807-4AC7-968D-4A6A72E4964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012863" y="4384675"/>
            <a:ext cx="1087437"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78">
            <a:extLst>
              <a:ext uri="{FF2B5EF4-FFF2-40B4-BE49-F238E27FC236}">
                <a16:creationId xmlns:a16="http://schemas.microsoft.com/office/drawing/2014/main" id="{6575A4B3-6463-460E-B1DE-ADFCF0A89CA6}"/>
              </a:ext>
            </a:extLst>
          </p:cNvPr>
          <p:cNvSpPr txBox="1">
            <a:spLocks noChangeArrowheads="1"/>
          </p:cNvSpPr>
          <p:nvPr userDrawn="1"/>
        </p:nvSpPr>
        <p:spPr bwMode="auto">
          <a:xfrm>
            <a:off x="0" y="-260350"/>
            <a:ext cx="12192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GB" altLang="en-US" sz="1000">
                <a:solidFill>
                  <a:srgbClr val="A6A6A6"/>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39" name="Text Placeholder 2"/>
          <p:cNvSpPr>
            <a:spLocks noGrp="1"/>
          </p:cNvSpPr>
          <p:nvPr>
            <p:ph type="body" sz="quarter" idx="16"/>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Click to edit Master text styles</a:t>
            </a:r>
          </a:p>
        </p:txBody>
      </p:sp>
      <p:sp>
        <p:nvSpPr>
          <p:cNvPr id="40" name="Text Placeholder 7"/>
          <p:cNvSpPr>
            <a:spLocks noGrp="1"/>
          </p:cNvSpPr>
          <p:nvPr>
            <p:ph type="body" sz="quarter" idx="12"/>
          </p:nvPr>
        </p:nvSpPr>
        <p:spPr>
          <a:xfrm>
            <a:off x="612648" y="2752344"/>
            <a:ext cx="7031736" cy="1362456"/>
          </a:xfrm>
        </p:spPr>
        <p:txBody>
          <a:bodyPr>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Click to edit Master text styles</a:t>
            </a:r>
          </a:p>
        </p:txBody>
      </p:sp>
      <p:sp>
        <p:nvSpPr>
          <p:cNvPr id="41" name="Text Placeholder 2"/>
          <p:cNvSpPr>
            <a:spLocks noGrp="1"/>
          </p:cNvSpPr>
          <p:nvPr>
            <p:ph type="body" sz="quarter" idx="19"/>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Click to edit Master text styles</a:t>
            </a:r>
          </a:p>
        </p:txBody>
      </p:sp>
      <p:sp>
        <p:nvSpPr>
          <p:cNvPr id="42" name="Text Placeholder 2"/>
          <p:cNvSpPr>
            <a:spLocks noGrp="1"/>
          </p:cNvSpPr>
          <p:nvPr>
            <p:ph type="body" sz="quarter" idx="20"/>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Click to edit Master text styles</a:t>
            </a:r>
          </a:p>
        </p:txBody>
      </p:sp>
      <p:sp>
        <p:nvSpPr>
          <p:cNvPr id="36" name="Date Placeholder 29">
            <a:extLst>
              <a:ext uri="{FF2B5EF4-FFF2-40B4-BE49-F238E27FC236}">
                <a16:creationId xmlns:a16="http://schemas.microsoft.com/office/drawing/2014/main" id="{0EFA2C7C-AAAD-48B2-88A9-66FE45AB205B}"/>
              </a:ext>
            </a:extLst>
          </p:cNvPr>
          <p:cNvSpPr>
            <a:spLocks noGrp="1"/>
          </p:cNvSpPr>
          <p:nvPr>
            <p:ph type="dt" sz="half" idx="21"/>
          </p:nvPr>
        </p:nvSpPr>
        <p:spPr/>
        <p:txBody>
          <a:bodyPr/>
          <a:lstStyle>
            <a:lvl1pPr>
              <a:defRPr/>
            </a:lvl1pPr>
          </a:lstStyle>
          <a:p>
            <a:pPr>
              <a:defRPr/>
            </a:pPr>
            <a:endParaRPr lang="en-GB"/>
          </a:p>
        </p:txBody>
      </p:sp>
      <p:sp>
        <p:nvSpPr>
          <p:cNvPr id="37" name="Footer Placeholder 30">
            <a:extLst>
              <a:ext uri="{FF2B5EF4-FFF2-40B4-BE49-F238E27FC236}">
                <a16:creationId xmlns:a16="http://schemas.microsoft.com/office/drawing/2014/main" id="{14919F14-153E-4685-B950-AE1F3902C4BD}"/>
              </a:ext>
            </a:extLst>
          </p:cNvPr>
          <p:cNvSpPr>
            <a:spLocks noGrp="1"/>
          </p:cNvSpPr>
          <p:nvPr>
            <p:ph type="ftr" sz="quarter" idx="22"/>
          </p:nvPr>
        </p:nvSpPr>
        <p:spPr/>
        <p:txBody>
          <a:bodyPr/>
          <a:lstStyle>
            <a:lvl1pPr>
              <a:defRPr/>
            </a:lvl1pPr>
          </a:lstStyle>
          <a:p>
            <a:pPr>
              <a:defRPr/>
            </a:pPr>
            <a:r>
              <a:rPr lang="en-GB"/>
              <a:t>For Internal Use Only. ©2020 AVEVA Group plc and its subsidiaries. All rights reserved.</a:t>
            </a:r>
          </a:p>
        </p:txBody>
      </p:sp>
      <p:sp>
        <p:nvSpPr>
          <p:cNvPr id="38" name="Slide Number Placeholder 31">
            <a:extLst>
              <a:ext uri="{FF2B5EF4-FFF2-40B4-BE49-F238E27FC236}">
                <a16:creationId xmlns:a16="http://schemas.microsoft.com/office/drawing/2014/main" id="{E75FDEE1-0566-49ED-A385-FB4696DD247E}"/>
              </a:ext>
            </a:extLst>
          </p:cNvPr>
          <p:cNvSpPr>
            <a:spLocks noGrp="1"/>
          </p:cNvSpPr>
          <p:nvPr>
            <p:ph type="sldNum" sz="quarter" idx="23"/>
          </p:nvPr>
        </p:nvSpPr>
        <p:spPr/>
        <p:txBody>
          <a:bodyPr/>
          <a:lstStyle>
            <a:lvl1pPr>
              <a:defRPr/>
            </a:lvl1pPr>
          </a:lstStyle>
          <a:p>
            <a:pPr>
              <a:defRPr/>
            </a:pPr>
            <a:fld id="{A004AB64-FB40-430A-B925-93149A539206}" type="slidenum">
              <a:rPr lang="en-GB"/>
              <a:pPr>
                <a:defRPr/>
              </a:pPr>
              <a:t>‹#›</a:t>
            </a:fld>
            <a:endParaRPr lang="en-GB"/>
          </a:p>
        </p:txBody>
      </p:sp>
    </p:spTree>
    <p:extLst>
      <p:ext uri="{BB962C8B-B14F-4D97-AF65-F5344CB8AC3E}">
        <p14:creationId xmlns:p14="http://schemas.microsoft.com/office/powerpoint/2010/main" val="407537059"/>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p:cNvSpPr>
            <a:spLocks noGrp="1"/>
          </p:cNvSpPr>
          <p:nvPr>
            <p:ph type="body" sz="quarter" idx="13"/>
          </p:nvPr>
        </p:nvSpPr>
        <p:spPr>
          <a:xfrm>
            <a:off x="609600" y="1426463"/>
            <a:ext cx="10972800"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Click to edit Master text styles</a:t>
            </a:r>
          </a:p>
        </p:txBody>
      </p:sp>
      <p:sp>
        <p:nvSpPr>
          <p:cNvPr id="6" name="Title 5"/>
          <p:cNvSpPr>
            <a:spLocks noGrp="1"/>
          </p:cNvSpPr>
          <p:nvPr>
            <p:ph type="title"/>
          </p:nvPr>
        </p:nvSpPr>
        <p:spPr/>
        <p:txBody>
          <a:bodyPr/>
          <a:lstStyle/>
          <a:p>
            <a:r>
              <a:rPr lang="en-GB"/>
              <a:t>Click to edit Master title style</a:t>
            </a:r>
            <a:endParaRPr lang="en-US"/>
          </a:p>
        </p:txBody>
      </p:sp>
      <p:sp>
        <p:nvSpPr>
          <p:cNvPr id="10" name="Content Placeholder 9"/>
          <p:cNvSpPr>
            <a:spLocks noGrp="1"/>
          </p:cNvSpPr>
          <p:nvPr>
            <p:ph sz="quarter" idx="20"/>
          </p:nvPr>
        </p:nvSpPr>
        <p:spPr>
          <a:xfrm>
            <a:off x="609600" y="1920875"/>
            <a:ext cx="10972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36F2B2C-DBE5-47EB-9BD6-14DF62F7EA01}"/>
              </a:ext>
            </a:extLst>
          </p:cNvPr>
          <p:cNvSpPr>
            <a:spLocks noGrp="1"/>
          </p:cNvSpPr>
          <p:nvPr>
            <p:ph type="dt" sz="half" idx="21"/>
          </p:nvPr>
        </p:nvSpPr>
        <p:spPr/>
        <p:txBody>
          <a:bodyPr/>
          <a:lstStyle>
            <a:lvl1pPr>
              <a:defRPr/>
            </a:lvl1pPr>
          </a:lstStyle>
          <a:p>
            <a:pPr>
              <a:defRPr/>
            </a:pPr>
            <a:endParaRPr lang="en-GB"/>
          </a:p>
        </p:txBody>
      </p:sp>
      <p:sp>
        <p:nvSpPr>
          <p:cNvPr id="7" name="Footer Placeholder 4">
            <a:extLst>
              <a:ext uri="{FF2B5EF4-FFF2-40B4-BE49-F238E27FC236}">
                <a16:creationId xmlns:a16="http://schemas.microsoft.com/office/drawing/2014/main" id="{E797D381-3F83-4926-81F2-77C9F6BFBA74}"/>
              </a:ext>
            </a:extLst>
          </p:cNvPr>
          <p:cNvSpPr>
            <a:spLocks noGrp="1"/>
          </p:cNvSpPr>
          <p:nvPr>
            <p:ph type="ftr" sz="quarter" idx="22"/>
          </p:nvPr>
        </p:nvSpPr>
        <p:spPr/>
        <p:txBody>
          <a:bodyPr/>
          <a:lstStyle>
            <a:lvl1pPr>
              <a:defRPr/>
            </a:lvl1pPr>
          </a:lstStyle>
          <a:p>
            <a:pPr>
              <a:defRPr/>
            </a:pPr>
            <a:r>
              <a:rPr lang="en-GB"/>
              <a:t>For Internal Use Only. ©2020 AVEVA Group plc and its subsidiaries. All rights reserved.</a:t>
            </a:r>
          </a:p>
        </p:txBody>
      </p:sp>
      <p:sp>
        <p:nvSpPr>
          <p:cNvPr id="8" name="Slide Number Placeholder 10">
            <a:extLst>
              <a:ext uri="{FF2B5EF4-FFF2-40B4-BE49-F238E27FC236}">
                <a16:creationId xmlns:a16="http://schemas.microsoft.com/office/drawing/2014/main" id="{02C5F9BB-1D56-4B49-B014-36404758B4DC}"/>
              </a:ext>
            </a:extLst>
          </p:cNvPr>
          <p:cNvSpPr>
            <a:spLocks noGrp="1"/>
          </p:cNvSpPr>
          <p:nvPr>
            <p:ph type="sldNum" sz="quarter" idx="23"/>
          </p:nvPr>
        </p:nvSpPr>
        <p:spPr/>
        <p:txBody>
          <a:bodyPr/>
          <a:lstStyle>
            <a:lvl1pPr>
              <a:defRPr/>
            </a:lvl1pPr>
          </a:lstStyle>
          <a:p>
            <a:pPr>
              <a:defRPr/>
            </a:pPr>
            <a:fld id="{7DEE24D2-1E96-429C-8A98-A5C8F94EB3F6}" type="slidenum">
              <a:rPr lang="en-GB"/>
              <a:pPr>
                <a:defRPr/>
              </a:pPr>
              <a:t>‹#›</a:t>
            </a:fld>
            <a:endParaRPr lang="en-GB"/>
          </a:p>
        </p:txBody>
      </p:sp>
    </p:spTree>
    <p:extLst>
      <p:ext uri="{BB962C8B-B14F-4D97-AF65-F5344CB8AC3E}">
        <p14:creationId xmlns:p14="http://schemas.microsoft.com/office/powerpoint/2010/main" val="376658511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Calibri" panose="020F0502020204030204" pitchFamily="34" charset="0"/>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Calibri" panose="020F0502020204030204" pitchFamily="34" charset="0"/>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Calibri" panose="020F0502020204030204" pitchFamily="34" charset="0"/>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Calibri" panose="020F0502020204030204" pitchFamily="34" charset="0"/>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Calibri" panose="020F0502020204030204" pitchFamily="34" charset="0"/>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Calibri" panose="020F0502020204030204" pitchFamily="34" charset="0"/>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Calibri" panose="020F0502020204030204" pitchFamily="34" charset="0"/>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6388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pic>
        <p:nvPicPr>
          <p:cNvPr id="5" name="Picture 34">
            <a:extLst>
              <a:ext uri="{FF2B5EF4-FFF2-40B4-BE49-F238E27FC236}">
                <a16:creationId xmlns:a16="http://schemas.microsoft.com/office/drawing/2014/main" id="{165C2A7D-3CF5-4481-9C8F-C364D89F17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58400" y="6008688"/>
            <a:ext cx="161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A19BD080-F823-4AF0-8042-35A8C7D6E2A5}"/>
              </a:ext>
            </a:extLst>
          </p:cNvPr>
          <p:cNvCxnSpPr>
            <a:cxnSpLocks/>
          </p:cNvCxnSpPr>
          <p:nvPr userDrawn="1"/>
        </p:nvCxnSpPr>
        <p:spPr>
          <a:xfrm>
            <a:off x="612648" y="2605881"/>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7" name="Oval 38">
            <a:extLst>
              <a:ext uri="{FF2B5EF4-FFF2-40B4-BE49-F238E27FC236}">
                <a16:creationId xmlns:a16="http://schemas.microsoft.com/office/drawing/2014/main" id="{408376CD-4871-455B-AC5B-25402D4A8BD9}"/>
              </a:ext>
            </a:extLst>
          </p:cNvPr>
          <p:cNvSpPr>
            <a:spLocks noChangeAspect="1" noChangeArrowheads="1"/>
          </p:cNvSpPr>
          <p:nvPr userDrawn="1"/>
        </p:nvSpPr>
        <p:spPr bwMode="auto">
          <a:xfrm>
            <a:off x="12496800" y="1547813"/>
            <a:ext cx="409575" cy="407987"/>
          </a:xfrm>
          <a:prstGeom prst="ellipse">
            <a:avLst/>
          </a:prstGeom>
          <a:solidFill>
            <a:srgbClr val="C530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8" name="Oval 39">
            <a:extLst>
              <a:ext uri="{FF2B5EF4-FFF2-40B4-BE49-F238E27FC236}">
                <a16:creationId xmlns:a16="http://schemas.microsoft.com/office/drawing/2014/main" id="{091D911C-E218-4711-B172-2F821FA37C9C}"/>
              </a:ext>
            </a:extLst>
          </p:cNvPr>
          <p:cNvSpPr>
            <a:spLocks noChangeAspect="1" noChangeArrowheads="1"/>
          </p:cNvSpPr>
          <p:nvPr userDrawn="1"/>
        </p:nvSpPr>
        <p:spPr bwMode="auto">
          <a:xfrm>
            <a:off x="12496800" y="976313"/>
            <a:ext cx="409575" cy="409575"/>
          </a:xfrm>
          <a:prstGeom prst="ellipse">
            <a:avLst/>
          </a:prstGeom>
          <a:solidFill>
            <a:srgbClr val="6B04A8"/>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9" name="Oval 40">
            <a:extLst>
              <a:ext uri="{FF2B5EF4-FFF2-40B4-BE49-F238E27FC236}">
                <a16:creationId xmlns:a16="http://schemas.microsoft.com/office/drawing/2014/main" id="{6F43BED5-9C52-4265-B8BD-E6AE5E80097B}"/>
              </a:ext>
            </a:extLst>
          </p:cNvPr>
          <p:cNvSpPr>
            <a:spLocks noChangeAspect="1" noChangeArrowheads="1"/>
          </p:cNvSpPr>
          <p:nvPr userDrawn="1"/>
        </p:nvSpPr>
        <p:spPr bwMode="auto">
          <a:xfrm>
            <a:off x="12496800" y="412750"/>
            <a:ext cx="409575" cy="409575"/>
          </a:xfrm>
          <a:prstGeom prst="ellipse">
            <a:avLst/>
          </a:prstGeom>
          <a:solidFill>
            <a:srgbClr val="3D115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0" name="Rectangle 41">
            <a:extLst>
              <a:ext uri="{FF2B5EF4-FFF2-40B4-BE49-F238E27FC236}">
                <a16:creationId xmlns:a16="http://schemas.microsoft.com/office/drawing/2014/main" id="{438AC418-003F-4F01-9D29-66DF9F75D8A0}"/>
              </a:ext>
            </a:extLst>
          </p:cNvPr>
          <p:cNvSpPr>
            <a:spLocks noChangeArrowheads="1"/>
          </p:cNvSpPr>
          <p:nvPr userDrawn="1"/>
        </p:nvSpPr>
        <p:spPr bwMode="auto">
          <a:xfrm>
            <a:off x="12496800" y="-76200"/>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Primary Palette</a:t>
            </a:r>
          </a:p>
        </p:txBody>
      </p:sp>
      <p:sp>
        <p:nvSpPr>
          <p:cNvPr id="11" name="Rectangle 42">
            <a:extLst>
              <a:ext uri="{FF2B5EF4-FFF2-40B4-BE49-F238E27FC236}">
                <a16:creationId xmlns:a16="http://schemas.microsoft.com/office/drawing/2014/main" id="{17DFB520-669A-4046-B000-A64FCE6705EA}"/>
              </a:ext>
            </a:extLst>
          </p:cNvPr>
          <p:cNvSpPr>
            <a:spLocks noChangeArrowheads="1"/>
          </p:cNvSpPr>
          <p:nvPr userDrawn="1"/>
        </p:nvSpPr>
        <p:spPr bwMode="auto">
          <a:xfrm>
            <a:off x="12496800" y="2786063"/>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Secondary Colors</a:t>
            </a:r>
          </a:p>
        </p:txBody>
      </p:sp>
      <p:sp>
        <p:nvSpPr>
          <p:cNvPr id="12" name="Oval 43">
            <a:extLst>
              <a:ext uri="{FF2B5EF4-FFF2-40B4-BE49-F238E27FC236}">
                <a16:creationId xmlns:a16="http://schemas.microsoft.com/office/drawing/2014/main" id="{AED2DB07-54B8-481C-AEC4-AAF70D4A9B46}"/>
              </a:ext>
            </a:extLst>
          </p:cNvPr>
          <p:cNvSpPr>
            <a:spLocks noChangeAspect="1" noChangeArrowheads="1"/>
          </p:cNvSpPr>
          <p:nvPr userDrawn="1"/>
        </p:nvSpPr>
        <p:spPr bwMode="auto">
          <a:xfrm>
            <a:off x="13058775" y="1547813"/>
            <a:ext cx="409575" cy="407987"/>
          </a:xfrm>
          <a:prstGeom prst="ellipse">
            <a:avLst/>
          </a:prstGeom>
          <a:solidFill>
            <a:srgbClr val="BECCD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4" name="Oval 44">
            <a:extLst>
              <a:ext uri="{FF2B5EF4-FFF2-40B4-BE49-F238E27FC236}">
                <a16:creationId xmlns:a16="http://schemas.microsoft.com/office/drawing/2014/main" id="{206C9C64-EB12-4785-8583-5BF7F1AFDD43}"/>
              </a:ext>
            </a:extLst>
          </p:cNvPr>
          <p:cNvSpPr>
            <a:spLocks noChangeAspect="1" noChangeArrowheads="1"/>
          </p:cNvSpPr>
          <p:nvPr userDrawn="1"/>
        </p:nvSpPr>
        <p:spPr bwMode="auto">
          <a:xfrm>
            <a:off x="13058775" y="976313"/>
            <a:ext cx="409575" cy="409575"/>
          </a:xfrm>
          <a:prstGeom prst="ellipse">
            <a:avLst/>
          </a:prstGeom>
          <a:solidFill>
            <a:srgbClr val="73829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5" name="Oval 45">
            <a:extLst>
              <a:ext uri="{FF2B5EF4-FFF2-40B4-BE49-F238E27FC236}">
                <a16:creationId xmlns:a16="http://schemas.microsoft.com/office/drawing/2014/main" id="{F5FF4A03-5F51-48D6-89BB-3A21B1F6CA7C}"/>
              </a:ext>
            </a:extLst>
          </p:cNvPr>
          <p:cNvSpPr>
            <a:spLocks noChangeAspect="1" noChangeArrowheads="1"/>
          </p:cNvSpPr>
          <p:nvPr userDrawn="1"/>
        </p:nvSpPr>
        <p:spPr bwMode="auto">
          <a:xfrm>
            <a:off x="13058775" y="412750"/>
            <a:ext cx="409575" cy="409575"/>
          </a:xfrm>
          <a:prstGeom prst="ellipse">
            <a:avLst/>
          </a:prstGeom>
          <a:solidFill>
            <a:srgbClr val="363D4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6" name="Oval 46">
            <a:extLst>
              <a:ext uri="{FF2B5EF4-FFF2-40B4-BE49-F238E27FC236}">
                <a16:creationId xmlns:a16="http://schemas.microsoft.com/office/drawing/2014/main" id="{CEFC131B-39E8-41C8-ABA8-B0A400E72821}"/>
              </a:ext>
            </a:extLst>
          </p:cNvPr>
          <p:cNvSpPr>
            <a:spLocks noChangeAspect="1" noChangeArrowheads="1"/>
          </p:cNvSpPr>
          <p:nvPr userDrawn="1"/>
        </p:nvSpPr>
        <p:spPr bwMode="auto">
          <a:xfrm>
            <a:off x="13058775" y="2111375"/>
            <a:ext cx="409575" cy="409575"/>
          </a:xfrm>
          <a:prstGeom prst="ellipse">
            <a:avLst/>
          </a:prstGeom>
          <a:solidFill>
            <a:srgbClr val="F7F3F3"/>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7" name="Oval 49">
            <a:extLst>
              <a:ext uri="{FF2B5EF4-FFF2-40B4-BE49-F238E27FC236}">
                <a16:creationId xmlns:a16="http://schemas.microsoft.com/office/drawing/2014/main" id="{05032AB1-E1A2-4056-BB09-0B7E729DFBA4}"/>
              </a:ext>
            </a:extLst>
          </p:cNvPr>
          <p:cNvSpPr>
            <a:spLocks noChangeAspect="1" noChangeArrowheads="1"/>
          </p:cNvSpPr>
          <p:nvPr userDrawn="1"/>
        </p:nvSpPr>
        <p:spPr bwMode="auto">
          <a:xfrm>
            <a:off x="12496800" y="3752850"/>
            <a:ext cx="409575" cy="409575"/>
          </a:xfrm>
          <a:prstGeom prst="ellipse">
            <a:avLst/>
          </a:prstGeom>
          <a:solidFill>
            <a:srgbClr val="4D5EE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8" name="Oval 52">
            <a:extLst>
              <a:ext uri="{FF2B5EF4-FFF2-40B4-BE49-F238E27FC236}">
                <a16:creationId xmlns:a16="http://schemas.microsoft.com/office/drawing/2014/main" id="{CA2FB05C-2096-4345-9FE1-8E1E140B84A5}"/>
              </a:ext>
            </a:extLst>
          </p:cNvPr>
          <p:cNvSpPr>
            <a:spLocks noChangeAspect="1" noChangeArrowheads="1"/>
          </p:cNvSpPr>
          <p:nvPr userDrawn="1"/>
        </p:nvSpPr>
        <p:spPr bwMode="auto">
          <a:xfrm>
            <a:off x="12496800" y="3189288"/>
            <a:ext cx="409575" cy="409575"/>
          </a:xfrm>
          <a:prstGeom prst="ellipse">
            <a:avLst/>
          </a:prstGeom>
          <a:solidFill>
            <a:srgbClr val="3B20C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9" name="Oval 53">
            <a:extLst>
              <a:ext uri="{FF2B5EF4-FFF2-40B4-BE49-F238E27FC236}">
                <a16:creationId xmlns:a16="http://schemas.microsoft.com/office/drawing/2014/main" id="{954868DF-B508-4924-BC06-9EF485115C91}"/>
              </a:ext>
            </a:extLst>
          </p:cNvPr>
          <p:cNvSpPr>
            <a:spLocks noChangeAspect="1" noChangeArrowheads="1"/>
          </p:cNvSpPr>
          <p:nvPr userDrawn="1"/>
        </p:nvSpPr>
        <p:spPr bwMode="auto">
          <a:xfrm>
            <a:off x="13058775" y="3752850"/>
            <a:ext cx="409575" cy="409575"/>
          </a:xfrm>
          <a:prstGeom prst="ellipse">
            <a:avLst/>
          </a:prstGeom>
          <a:solidFill>
            <a:srgbClr val="30B887"/>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0" name="Oval 54">
            <a:extLst>
              <a:ext uri="{FF2B5EF4-FFF2-40B4-BE49-F238E27FC236}">
                <a16:creationId xmlns:a16="http://schemas.microsoft.com/office/drawing/2014/main" id="{0D8EF053-D9AE-460C-AA35-0AE9DFFC1943}"/>
              </a:ext>
            </a:extLst>
          </p:cNvPr>
          <p:cNvSpPr>
            <a:spLocks noChangeAspect="1" noChangeArrowheads="1"/>
          </p:cNvSpPr>
          <p:nvPr userDrawn="1"/>
        </p:nvSpPr>
        <p:spPr bwMode="auto">
          <a:xfrm>
            <a:off x="13058775" y="3189288"/>
            <a:ext cx="409575" cy="409575"/>
          </a:xfrm>
          <a:prstGeom prst="ellipse">
            <a:avLst/>
          </a:prstGeom>
          <a:solidFill>
            <a:srgbClr val="0D906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1" name="Rectangle 64">
            <a:extLst>
              <a:ext uri="{FF2B5EF4-FFF2-40B4-BE49-F238E27FC236}">
                <a16:creationId xmlns:a16="http://schemas.microsoft.com/office/drawing/2014/main" id="{10476CC4-538F-48B6-9906-C65398A571C7}"/>
              </a:ext>
            </a:extLst>
          </p:cNvPr>
          <p:cNvSpPr>
            <a:spLocks noChangeArrowheads="1"/>
          </p:cNvSpPr>
          <p:nvPr userDrawn="1"/>
        </p:nvSpPr>
        <p:spPr bwMode="auto">
          <a:xfrm>
            <a:off x="12496800" y="5246688"/>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Highlight Colors</a:t>
            </a:r>
          </a:p>
        </p:txBody>
      </p:sp>
      <p:sp>
        <p:nvSpPr>
          <p:cNvPr id="22" name="Oval 65">
            <a:extLst>
              <a:ext uri="{FF2B5EF4-FFF2-40B4-BE49-F238E27FC236}">
                <a16:creationId xmlns:a16="http://schemas.microsoft.com/office/drawing/2014/main" id="{24858E48-E504-464B-B654-ED1E11856151}"/>
              </a:ext>
            </a:extLst>
          </p:cNvPr>
          <p:cNvSpPr>
            <a:spLocks noChangeAspect="1" noChangeArrowheads="1"/>
          </p:cNvSpPr>
          <p:nvPr userDrawn="1"/>
        </p:nvSpPr>
        <p:spPr bwMode="auto">
          <a:xfrm>
            <a:off x="12496800" y="5686425"/>
            <a:ext cx="409575" cy="409575"/>
          </a:xfrm>
          <a:prstGeom prst="ellipse">
            <a:avLst/>
          </a:prstGeom>
          <a:solidFill>
            <a:srgbClr val="F7065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3" name="Oval 66">
            <a:extLst>
              <a:ext uri="{FF2B5EF4-FFF2-40B4-BE49-F238E27FC236}">
                <a16:creationId xmlns:a16="http://schemas.microsoft.com/office/drawing/2014/main" id="{E3AB8EA6-E7D6-46EA-B23B-8C4FE7788CD6}"/>
              </a:ext>
            </a:extLst>
          </p:cNvPr>
          <p:cNvSpPr>
            <a:spLocks noChangeAspect="1" noChangeArrowheads="1"/>
          </p:cNvSpPr>
          <p:nvPr userDrawn="1"/>
        </p:nvSpPr>
        <p:spPr bwMode="auto">
          <a:xfrm>
            <a:off x="12496800" y="6256338"/>
            <a:ext cx="409575" cy="409575"/>
          </a:xfrm>
          <a:prstGeom prst="ellipse">
            <a:avLst/>
          </a:prstGeom>
          <a:solidFill>
            <a:srgbClr val="960A45"/>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5" name="Oval 67">
            <a:extLst>
              <a:ext uri="{FF2B5EF4-FFF2-40B4-BE49-F238E27FC236}">
                <a16:creationId xmlns:a16="http://schemas.microsoft.com/office/drawing/2014/main" id="{ADBA2371-0E98-45AE-8929-4B0F531DC5F7}"/>
              </a:ext>
            </a:extLst>
          </p:cNvPr>
          <p:cNvSpPr>
            <a:spLocks noChangeAspect="1" noChangeArrowheads="1"/>
          </p:cNvSpPr>
          <p:nvPr userDrawn="1"/>
        </p:nvSpPr>
        <p:spPr bwMode="auto">
          <a:xfrm>
            <a:off x="13058775" y="5686425"/>
            <a:ext cx="409575" cy="409575"/>
          </a:xfrm>
          <a:prstGeom prst="ellipse">
            <a:avLst/>
          </a:prstGeom>
          <a:solidFill>
            <a:srgbClr val="FFBC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6" name="Oval 68">
            <a:extLst>
              <a:ext uri="{FF2B5EF4-FFF2-40B4-BE49-F238E27FC236}">
                <a16:creationId xmlns:a16="http://schemas.microsoft.com/office/drawing/2014/main" id="{8AB4A235-D460-472E-ADA4-3B68E0B2A55D}"/>
              </a:ext>
            </a:extLst>
          </p:cNvPr>
          <p:cNvSpPr>
            <a:spLocks noChangeAspect="1" noChangeArrowheads="1"/>
          </p:cNvSpPr>
          <p:nvPr userDrawn="1"/>
        </p:nvSpPr>
        <p:spPr bwMode="auto">
          <a:xfrm>
            <a:off x="13058775" y="6256338"/>
            <a:ext cx="409575" cy="409575"/>
          </a:xfrm>
          <a:prstGeom prst="ellipse">
            <a:avLst/>
          </a:prstGeom>
          <a:solidFill>
            <a:srgbClr val="FA961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7" name="Oval 69">
            <a:extLst>
              <a:ext uri="{FF2B5EF4-FFF2-40B4-BE49-F238E27FC236}">
                <a16:creationId xmlns:a16="http://schemas.microsoft.com/office/drawing/2014/main" id="{42654679-5DEC-46E9-8E54-3018BAD1E396}"/>
              </a:ext>
            </a:extLst>
          </p:cNvPr>
          <p:cNvSpPr>
            <a:spLocks noChangeAspect="1" noChangeArrowheads="1"/>
          </p:cNvSpPr>
          <p:nvPr userDrawn="1"/>
        </p:nvSpPr>
        <p:spPr bwMode="auto">
          <a:xfrm>
            <a:off x="13614400" y="5686425"/>
            <a:ext cx="409575" cy="409575"/>
          </a:xfrm>
          <a:prstGeom prst="ellipse">
            <a:avLst/>
          </a:prstGeom>
          <a:solidFill>
            <a:srgbClr val="FF6C1A"/>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8" name="Oval 70">
            <a:extLst>
              <a:ext uri="{FF2B5EF4-FFF2-40B4-BE49-F238E27FC236}">
                <a16:creationId xmlns:a16="http://schemas.microsoft.com/office/drawing/2014/main" id="{D314EE2B-5E5A-48F0-B3F3-6D9A80ECC14A}"/>
              </a:ext>
            </a:extLst>
          </p:cNvPr>
          <p:cNvSpPr>
            <a:spLocks noChangeAspect="1" noChangeArrowheads="1"/>
          </p:cNvSpPr>
          <p:nvPr userDrawn="1"/>
        </p:nvSpPr>
        <p:spPr bwMode="auto">
          <a:xfrm>
            <a:off x="13614400" y="6256338"/>
            <a:ext cx="409575" cy="409575"/>
          </a:xfrm>
          <a:prstGeom prst="ellipse">
            <a:avLst/>
          </a:prstGeom>
          <a:solidFill>
            <a:srgbClr val="DB2F28"/>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9" name="Oval 71">
            <a:extLst>
              <a:ext uri="{FF2B5EF4-FFF2-40B4-BE49-F238E27FC236}">
                <a16:creationId xmlns:a16="http://schemas.microsoft.com/office/drawing/2014/main" id="{1D0A4F3F-63F3-4CA8-9A08-EBFA28AE2634}"/>
              </a:ext>
            </a:extLst>
          </p:cNvPr>
          <p:cNvSpPr>
            <a:spLocks noChangeAspect="1" noChangeArrowheads="1"/>
          </p:cNvSpPr>
          <p:nvPr userDrawn="1"/>
        </p:nvSpPr>
        <p:spPr bwMode="auto">
          <a:xfrm>
            <a:off x="12496800" y="4318000"/>
            <a:ext cx="409575" cy="409575"/>
          </a:xfrm>
          <a:prstGeom prst="ellipse">
            <a:avLst/>
          </a:prstGeom>
          <a:solidFill>
            <a:srgbClr val="94B0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0" name="Oval 72">
            <a:extLst>
              <a:ext uri="{FF2B5EF4-FFF2-40B4-BE49-F238E27FC236}">
                <a16:creationId xmlns:a16="http://schemas.microsoft.com/office/drawing/2014/main" id="{EBBBA3A6-95C1-4D1C-A96A-FC285CF30C5A}"/>
              </a:ext>
            </a:extLst>
          </p:cNvPr>
          <p:cNvSpPr>
            <a:spLocks noChangeAspect="1" noChangeArrowheads="1"/>
          </p:cNvSpPr>
          <p:nvPr userDrawn="1"/>
        </p:nvSpPr>
        <p:spPr bwMode="auto">
          <a:xfrm>
            <a:off x="13058775" y="4318000"/>
            <a:ext cx="409575" cy="409575"/>
          </a:xfrm>
          <a:prstGeom prst="ellipse">
            <a:avLst/>
          </a:prstGeom>
          <a:solidFill>
            <a:srgbClr val="4FD4A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1" name="TextBox 73">
            <a:extLst>
              <a:ext uri="{FF2B5EF4-FFF2-40B4-BE49-F238E27FC236}">
                <a16:creationId xmlns:a16="http://schemas.microsoft.com/office/drawing/2014/main" id="{5FDE1AF5-6314-4368-9851-D73139601B74}"/>
              </a:ext>
            </a:extLst>
          </p:cNvPr>
          <p:cNvSpPr txBox="1">
            <a:spLocks noChangeArrowheads="1"/>
          </p:cNvSpPr>
          <p:nvPr userDrawn="1"/>
        </p:nvSpPr>
        <p:spPr bwMode="auto">
          <a:xfrm>
            <a:off x="0" y="-260350"/>
            <a:ext cx="12192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GB" altLang="en-US" sz="1000">
                <a:solidFill>
                  <a:srgbClr val="A6A6A6"/>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2" name="Title 1"/>
          <p:cNvSpPr>
            <a:spLocks noGrp="1"/>
          </p:cNvSpPr>
          <p:nvPr>
            <p:ph type="title"/>
          </p:nvPr>
        </p:nvSpPr>
        <p:spPr>
          <a:xfrm>
            <a:off x="609600" y="2752343"/>
            <a:ext cx="7031736" cy="1097280"/>
          </a:xfrm>
        </p:spPr>
        <p:txBody>
          <a:bodyPr tIns="91440" anchor="t">
            <a:noAutofit/>
          </a:bodyPr>
          <a:lstStyle>
            <a:lvl1pPr>
              <a:defRPr sz="4400">
                <a:solidFill>
                  <a:schemeClr val="bg1"/>
                </a:solidFill>
              </a:defRPr>
            </a:lvl1pPr>
          </a:lstStyle>
          <a:p>
            <a:r>
              <a:rPr lang="en-US"/>
              <a:t>Click to edit Master title style</a:t>
            </a:r>
            <a:endParaRPr lang="en-GB"/>
          </a:p>
        </p:txBody>
      </p:sp>
      <p:sp>
        <p:nvSpPr>
          <p:cNvPr id="24" name="Text Placeholder 23"/>
          <p:cNvSpPr>
            <a:spLocks noGrp="1"/>
          </p:cNvSpPr>
          <p:nvPr>
            <p:ph type="body" sz="quarter" idx="18"/>
          </p:nvPr>
        </p:nvSpPr>
        <p:spPr>
          <a:xfrm>
            <a:off x="612648" y="4020694"/>
            <a:ext cx="5944153" cy="352417"/>
          </a:xfrm>
        </p:spPr>
        <p:txBody>
          <a:bodyPr>
            <a:noAutofit/>
          </a:bodyPr>
          <a:lstStyle>
            <a:lvl1pPr marL="0" indent="0">
              <a:buNone/>
              <a:defRPr sz="1800">
                <a:solidFill>
                  <a:schemeClr val="bg1"/>
                </a:solidFill>
                <a:latin typeface="+mn-lt"/>
                <a:cs typeface="Calibri" panose="020F0502020204030204" pitchFamily="34" charset="0"/>
              </a:defRPr>
            </a:lvl1pPr>
          </a:lstStyle>
          <a:p>
            <a:pPr lvl="0"/>
            <a:r>
              <a:rPr lang="en-US"/>
              <a:t>Click to edit Master text styles</a:t>
            </a:r>
          </a:p>
        </p:txBody>
      </p:sp>
      <p:sp>
        <p:nvSpPr>
          <p:cNvPr id="13" name="Text Placeholder 12"/>
          <p:cNvSpPr>
            <a:spLocks noGrp="1"/>
          </p:cNvSpPr>
          <p:nvPr>
            <p:ph type="body" sz="quarter" idx="25"/>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2" name="Date Placeholder 4">
            <a:extLst>
              <a:ext uri="{FF2B5EF4-FFF2-40B4-BE49-F238E27FC236}">
                <a16:creationId xmlns:a16="http://schemas.microsoft.com/office/drawing/2014/main" id="{4400DF21-BAA3-4EF5-B3A2-E1C1961C59C9}"/>
              </a:ext>
            </a:extLst>
          </p:cNvPr>
          <p:cNvSpPr>
            <a:spLocks noGrp="1"/>
          </p:cNvSpPr>
          <p:nvPr>
            <p:ph type="dt" sz="half" idx="26"/>
          </p:nvPr>
        </p:nvSpPr>
        <p:spPr/>
        <p:txBody>
          <a:bodyPr/>
          <a:lstStyle>
            <a:lvl1pPr>
              <a:defRPr/>
            </a:lvl1pPr>
          </a:lstStyle>
          <a:p>
            <a:pPr>
              <a:defRPr/>
            </a:pPr>
            <a:endParaRPr lang="en-GB"/>
          </a:p>
        </p:txBody>
      </p:sp>
      <p:sp>
        <p:nvSpPr>
          <p:cNvPr id="33" name="Footer Placeholder 5">
            <a:extLst>
              <a:ext uri="{FF2B5EF4-FFF2-40B4-BE49-F238E27FC236}">
                <a16:creationId xmlns:a16="http://schemas.microsoft.com/office/drawing/2014/main" id="{EA9A4635-7B93-4CEF-8263-FE3D15FEBB70}"/>
              </a:ext>
            </a:extLst>
          </p:cNvPr>
          <p:cNvSpPr>
            <a:spLocks noGrp="1"/>
          </p:cNvSpPr>
          <p:nvPr>
            <p:ph type="ftr" sz="quarter" idx="27"/>
          </p:nvPr>
        </p:nvSpPr>
        <p:spPr/>
        <p:txBody>
          <a:bodyPr/>
          <a:lstStyle>
            <a:lvl1pPr>
              <a:defRPr/>
            </a:lvl1pPr>
          </a:lstStyle>
          <a:p>
            <a:pPr>
              <a:defRPr/>
            </a:pPr>
            <a:r>
              <a:rPr lang="en-GB"/>
              <a:t>For Internal Use Only. ©2020 AVEVA Group plc and its subsidiaries. All rights reserved.</a:t>
            </a:r>
          </a:p>
        </p:txBody>
      </p:sp>
      <p:sp>
        <p:nvSpPr>
          <p:cNvPr id="34" name="Slide Number Placeholder 6">
            <a:extLst>
              <a:ext uri="{FF2B5EF4-FFF2-40B4-BE49-F238E27FC236}">
                <a16:creationId xmlns:a16="http://schemas.microsoft.com/office/drawing/2014/main" id="{4EB94072-4C24-480F-BE94-C3BF6A1EC33E}"/>
              </a:ext>
            </a:extLst>
          </p:cNvPr>
          <p:cNvSpPr>
            <a:spLocks noGrp="1"/>
          </p:cNvSpPr>
          <p:nvPr>
            <p:ph type="sldNum" sz="quarter" idx="28"/>
          </p:nvPr>
        </p:nvSpPr>
        <p:spPr/>
        <p:txBody>
          <a:bodyPr/>
          <a:lstStyle>
            <a:lvl1pPr>
              <a:defRPr/>
            </a:lvl1pPr>
          </a:lstStyle>
          <a:p>
            <a:pPr>
              <a:defRPr/>
            </a:pPr>
            <a:fld id="{E2118466-9900-48B2-8891-8F3D95D33C33}" type="slidenum">
              <a:rPr lang="en-GB"/>
              <a:pPr>
                <a:defRPr/>
              </a:pPr>
              <a:t>‹#›</a:t>
            </a:fld>
            <a:endParaRPr lang="en-GB"/>
          </a:p>
        </p:txBody>
      </p:sp>
    </p:spTree>
    <p:extLst>
      <p:ext uri="{BB962C8B-B14F-4D97-AF65-F5344CB8AC3E}">
        <p14:creationId xmlns:p14="http://schemas.microsoft.com/office/powerpoint/2010/main" val="1712403501"/>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9BC649-EB6C-497A-8385-688F7A8879F2}"/>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Connector 6">
            <a:extLst>
              <a:ext uri="{FF2B5EF4-FFF2-40B4-BE49-F238E27FC236}">
                <a16:creationId xmlns:a16="http://schemas.microsoft.com/office/drawing/2014/main" id="{2D7DD729-116A-4492-A565-ED4350D9DA22}"/>
              </a:ext>
            </a:extLst>
          </p:cNvPr>
          <p:cNvCxnSpPr>
            <a:cxnSpLocks/>
          </p:cNvCxnSpPr>
          <p:nvPr userDrawn="1"/>
        </p:nvCxnSpPr>
        <p:spPr>
          <a:xfrm>
            <a:off x="612648" y="2605881"/>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21" name="Text Placeholder 20"/>
          <p:cNvSpPr>
            <a:spLocks noGrp="1"/>
          </p:cNvSpPr>
          <p:nvPr>
            <p:ph type="body" sz="quarter" idx="17"/>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US"/>
              <a:t>Click to edit Master text styles</a:t>
            </a:r>
          </a:p>
        </p:txBody>
      </p:sp>
      <p:sp>
        <p:nvSpPr>
          <p:cNvPr id="2" name="Title 1"/>
          <p:cNvSpPr>
            <a:spLocks noGrp="1"/>
          </p:cNvSpPr>
          <p:nvPr>
            <p:ph type="title"/>
          </p:nvPr>
        </p:nvSpPr>
        <p:spPr>
          <a:xfrm>
            <a:off x="609600" y="2752344"/>
            <a:ext cx="3063240" cy="1097280"/>
          </a:xfrm>
        </p:spPr>
        <p:txBody>
          <a:bodyPr anchor="t">
            <a:normAutofit/>
          </a:bodyPr>
          <a:lstStyle>
            <a:lvl1pPr>
              <a:lnSpc>
                <a:spcPct val="95000"/>
              </a:lnSpc>
              <a:defRPr sz="4400">
                <a:solidFill>
                  <a:schemeClr val="bg1"/>
                </a:solidFill>
                <a:latin typeface="+mj-lt"/>
              </a:defRPr>
            </a:lvl1pPr>
          </a:lstStyle>
          <a:p>
            <a:r>
              <a:rPr lang="en-US"/>
              <a:t>Click to edit Master title style</a:t>
            </a:r>
            <a:endParaRPr lang="en-GB"/>
          </a:p>
        </p:txBody>
      </p:sp>
      <p:sp>
        <p:nvSpPr>
          <p:cNvPr id="20" name="Text Placeholder 3"/>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45720" indent="0">
              <a:lnSpc>
                <a:spcPct val="90000"/>
              </a:lnSpc>
              <a:spcBef>
                <a:spcPts val="0"/>
              </a:spcBef>
              <a:spcAft>
                <a:spcPts val="600"/>
              </a:spcAft>
              <a:buNone/>
              <a:defRPr/>
            </a:lvl2pPr>
            <a:lvl3pPr marL="293688" indent="0">
              <a:buNone/>
              <a:tabLst/>
              <a:defRPr/>
            </a:lvl3pPr>
          </a:lstStyle>
          <a:p>
            <a:pPr lvl="0"/>
            <a:r>
              <a:rPr lang="en-GB"/>
              <a:t>Click to edit Master text styles</a:t>
            </a:r>
          </a:p>
          <a:p>
            <a:pPr lvl="1"/>
            <a:r>
              <a:rPr lang="en-GB"/>
              <a:t>Second level</a:t>
            </a:r>
          </a:p>
          <a:p>
            <a:pPr lvl="2"/>
            <a:r>
              <a:rPr lang="en-GB"/>
              <a:t>Third level</a:t>
            </a:r>
          </a:p>
        </p:txBody>
      </p:sp>
      <p:sp>
        <p:nvSpPr>
          <p:cNvPr id="11" name="Text Placeholder 23"/>
          <p:cNvSpPr>
            <a:spLocks noGrp="1"/>
          </p:cNvSpPr>
          <p:nvPr>
            <p:ph type="body" sz="quarter" idx="18"/>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3430845608"/>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a:p>
        </p:txBody>
      </p:sp>
      <p:sp>
        <p:nvSpPr>
          <p:cNvPr id="10" name="Text Placeholder 7"/>
          <p:cNvSpPr>
            <a:spLocks noGrp="1"/>
          </p:cNvSpPr>
          <p:nvPr>
            <p:ph type="body" sz="quarter" idx="13"/>
          </p:nvPr>
        </p:nvSpPr>
        <p:spPr>
          <a:xfrm>
            <a:off x="609600" y="1426464"/>
            <a:ext cx="10972800" cy="321627"/>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Click to edit Master text styles</a:t>
            </a:r>
          </a:p>
        </p:txBody>
      </p:sp>
      <p:sp>
        <p:nvSpPr>
          <p:cNvPr id="4" name="Content Placeholder 3"/>
          <p:cNvSpPr>
            <a:spLocks noGrp="1"/>
          </p:cNvSpPr>
          <p:nvPr>
            <p:ph sz="quarter" idx="21"/>
          </p:nvPr>
        </p:nvSpPr>
        <p:spPr>
          <a:xfrm>
            <a:off x="609600" y="1920240"/>
            <a:ext cx="5257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6"/>
          <p:cNvSpPr>
            <a:spLocks noGrp="1"/>
          </p:cNvSpPr>
          <p:nvPr>
            <p:ph sz="quarter" idx="22"/>
          </p:nvPr>
        </p:nvSpPr>
        <p:spPr>
          <a:xfrm>
            <a:off x="6318504" y="1920240"/>
            <a:ext cx="525780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1">
            <a:extLst>
              <a:ext uri="{FF2B5EF4-FFF2-40B4-BE49-F238E27FC236}">
                <a16:creationId xmlns:a16="http://schemas.microsoft.com/office/drawing/2014/main" id="{F2D36276-234F-43D5-857A-D56629B4A46D}"/>
              </a:ext>
            </a:extLst>
          </p:cNvPr>
          <p:cNvSpPr>
            <a:spLocks noGrp="1"/>
          </p:cNvSpPr>
          <p:nvPr>
            <p:ph type="dt" sz="half" idx="23"/>
          </p:nvPr>
        </p:nvSpPr>
        <p:spPr/>
        <p:txBody>
          <a:bodyPr/>
          <a:lstStyle>
            <a:lvl1pPr>
              <a:defRPr/>
            </a:lvl1pPr>
          </a:lstStyle>
          <a:p>
            <a:pPr>
              <a:defRPr/>
            </a:pPr>
            <a:endParaRPr lang="en-GB"/>
          </a:p>
        </p:txBody>
      </p:sp>
      <p:sp>
        <p:nvSpPr>
          <p:cNvPr id="9" name="Footer Placeholder 7">
            <a:extLst>
              <a:ext uri="{FF2B5EF4-FFF2-40B4-BE49-F238E27FC236}">
                <a16:creationId xmlns:a16="http://schemas.microsoft.com/office/drawing/2014/main" id="{DCE0D9B7-04CC-480C-A5BD-E22E3CD0B084}"/>
              </a:ext>
            </a:extLst>
          </p:cNvPr>
          <p:cNvSpPr>
            <a:spLocks noGrp="1"/>
          </p:cNvSpPr>
          <p:nvPr>
            <p:ph type="ftr" sz="quarter" idx="24"/>
          </p:nvPr>
        </p:nvSpPr>
        <p:spPr/>
        <p:txBody>
          <a:bodyPr/>
          <a:lstStyle>
            <a:lvl1pPr>
              <a:defRPr/>
            </a:lvl1pPr>
          </a:lstStyle>
          <a:p>
            <a:pPr>
              <a:defRPr/>
            </a:pPr>
            <a:r>
              <a:rPr lang="en-GB"/>
              <a:t>For Internal Use Only. ©2020 AVEVA Group plc and its subsidiaries. All rights reserved.</a:t>
            </a:r>
          </a:p>
        </p:txBody>
      </p:sp>
      <p:sp>
        <p:nvSpPr>
          <p:cNvPr id="11" name="Slide Number Placeholder 8">
            <a:extLst>
              <a:ext uri="{FF2B5EF4-FFF2-40B4-BE49-F238E27FC236}">
                <a16:creationId xmlns:a16="http://schemas.microsoft.com/office/drawing/2014/main" id="{FA85E94D-FB9D-4806-B280-6771FB479600}"/>
              </a:ext>
            </a:extLst>
          </p:cNvPr>
          <p:cNvSpPr>
            <a:spLocks noGrp="1"/>
          </p:cNvSpPr>
          <p:nvPr>
            <p:ph type="sldNum" sz="quarter" idx="25"/>
          </p:nvPr>
        </p:nvSpPr>
        <p:spPr/>
        <p:txBody>
          <a:bodyPr/>
          <a:lstStyle>
            <a:lvl1pPr>
              <a:defRPr/>
            </a:lvl1pPr>
          </a:lstStyle>
          <a:p>
            <a:pPr>
              <a:defRPr/>
            </a:pPr>
            <a:fld id="{079D8455-F883-417A-8DA9-0DE4721843FC}" type="slidenum">
              <a:rPr lang="en-GB"/>
              <a:pPr>
                <a:defRPr/>
              </a:pPr>
              <a:t>‹#›</a:t>
            </a:fld>
            <a:endParaRPr lang="en-GB"/>
          </a:p>
        </p:txBody>
      </p:sp>
    </p:spTree>
    <p:extLst>
      <p:ext uri="{BB962C8B-B14F-4D97-AF65-F5344CB8AC3E}">
        <p14:creationId xmlns:p14="http://schemas.microsoft.com/office/powerpoint/2010/main" val="2450945459"/>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609600" y="1426464"/>
            <a:ext cx="10972800" cy="321627"/>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Click to edit Master text styles</a:t>
            </a:r>
          </a:p>
        </p:txBody>
      </p:sp>
      <p:sp>
        <p:nvSpPr>
          <p:cNvPr id="6" name="Title 5"/>
          <p:cNvSpPr>
            <a:spLocks noGrp="1"/>
          </p:cNvSpPr>
          <p:nvPr>
            <p:ph type="title"/>
          </p:nvPr>
        </p:nvSpPr>
        <p:spPr/>
        <p:txBody>
          <a:bodyPr/>
          <a:lstStyle/>
          <a:p>
            <a:r>
              <a:rPr lang="en-GB"/>
              <a:t>Click to edit Master title style</a:t>
            </a:r>
            <a:endParaRPr lang="en-US"/>
          </a:p>
        </p:txBody>
      </p:sp>
      <p:sp>
        <p:nvSpPr>
          <p:cNvPr id="4" name="Content Placeholder 3"/>
          <p:cNvSpPr>
            <a:spLocks noGrp="1"/>
          </p:cNvSpPr>
          <p:nvPr>
            <p:ph sz="quarter" idx="23"/>
          </p:nvPr>
        </p:nvSpPr>
        <p:spPr>
          <a:xfrm>
            <a:off x="609600"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9"/>
          <p:cNvSpPr>
            <a:spLocks noGrp="1"/>
          </p:cNvSpPr>
          <p:nvPr>
            <p:ph sz="quarter" idx="24"/>
          </p:nvPr>
        </p:nvSpPr>
        <p:spPr>
          <a:xfrm>
            <a:off x="4325112"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11"/>
          <p:cNvSpPr>
            <a:spLocks noGrp="1"/>
          </p:cNvSpPr>
          <p:nvPr>
            <p:ph sz="quarter" idx="25"/>
          </p:nvPr>
        </p:nvSpPr>
        <p:spPr>
          <a:xfrm>
            <a:off x="8046720" y="1920240"/>
            <a:ext cx="3538728"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2">
            <a:extLst>
              <a:ext uri="{FF2B5EF4-FFF2-40B4-BE49-F238E27FC236}">
                <a16:creationId xmlns:a16="http://schemas.microsoft.com/office/drawing/2014/main" id="{753B617C-5F40-4DAB-90A2-9C719874349A}"/>
              </a:ext>
            </a:extLst>
          </p:cNvPr>
          <p:cNvSpPr>
            <a:spLocks noGrp="1"/>
          </p:cNvSpPr>
          <p:nvPr>
            <p:ph type="dt" sz="half" idx="26"/>
          </p:nvPr>
        </p:nvSpPr>
        <p:spPr/>
        <p:txBody>
          <a:bodyPr/>
          <a:lstStyle>
            <a:lvl1pPr>
              <a:defRPr/>
            </a:lvl1pPr>
          </a:lstStyle>
          <a:p>
            <a:pPr>
              <a:defRPr/>
            </a:pPr>
            <a:endParaRPr lang="en-GB"/>
          </a:p>
        </p:txBody>
      </p:sp>
      <p:sp>
        <p:nvSpPr>
          <p:cNvPr id="9" name="Footer Placeholder 6">
            <a:extLst>
              <a:ext uri="{FF2B5EF4-FFF2-40B4-BE49-F238E27FC236}">
                <a16:creationId xmlns:a16="http://schemas.microsoft.com/office/drawing/2014/main" id="{15829749-E2A0-4E44-A027-AEEA8853069F}"/>
              </a:ext>
            </a:extLst>
          </p:cNvPr>
          <p:cNvSpPr>
            <a:spLocks noGrp="1"/>
          </p:cNvSpPr>
          <p:nvPr>
            <p:ph type="ftr" sz="quarter" idx="27"/>
          </p:nvPr>
        </p:nvSpPr>
        <p:spPr/>
        <p:txBody>
          <a:bodyPr/>
          <a:lstStyle>
            <a:lvl1pPr>
              <a:defRPr/>
            </a:lvl1pPr>
          </a:lstStyle>
          <a:p>
            <a:pPr>
              <a:defRPr/>
            </a:pPr>
            <a:r>
              <a:rPr lang="en-GB"/>
              <a:t>For Internal Use Only. ©2020 AVEVA Group plc and its subsidiaries. All rights reserved.</a:t>
            </a:r>
          </a:p>
        </p:txBody>
      </p:sp>
      <p:sp>
        <p:nvSpPr>
          <p:cNvPr id="11" name="Slide Number Placeholder 8">
            <a:extLst>
              <a:ext uri="{FF2B5EF4-FFF2-40B4-BE49-F238E27FC236}">
                <a16:creationId xmlns:a16="http://schemas.microsoft.com/office/drawing/2014/main" id="{222DBA3B-B1D3-4C82-863C-87B978DC61A2}"/>
              </a:ext>
            </a:extLst>
          </p:cNvPr>
          <p:cNvSpPr>
            <a:spLocks noGrp="1"/>
          </p:cNvSpPr>
          <p:nvPr>
            <p:ph type="sldNum" sz="quarter" idx="28"/>
          </p:nvPr>
        </p:nvSpPr>
        <p:spPr/>
        <p:txBody>
          <a:bodyPr/>
          <a:lstStyle>
            <a:lvl1pPr>
              <a:defRPr/>
            </a:lvl1pPr>
          </a:lstStyle>
          <a:p>
            <a:pPr>
              <a:defRPr/>
            </a:pPr>
            <a:fld id="{9F3FD037-F8ED-4716-A4C4-09EBA9DFE08C}" type="slidenum">
              <a:rPr lang="en-GB"/>
              <a:pPr>
                <a:defRPr/>
              </a:pPr>
              <a:t>‹#›</a:t>
            </a:fld>
            <a:endParaRPr lang="en-GB"/>
          </a:p>
        </p:txBody>
      </p:sp>
    </p:spTree>
    <p:extLst>
      <p:ext uri="{BB962C8B-B14F-4D97-AF65-F5344CB8AC3E}">
        <p14:creationId xmlns:p14="http://schemas.microsoft.com/office/powerpoint/2010/main" val="1373691894"/>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609600" y="1426464"/>
            <a:ext cx="10972800" cy="321627"/>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Click to edit Master text styles</a:t>
            </a:r>
          </a:p>
        </p:txBody>
      </p:sp>
      <p:sp>
        <p:nvSpPr>
          <p:cNvPr id="16" name="Content Placeholder 3"/>
          <p:cNvSpPr>
            <a:spLocks noGrp="1"/>
          </p:cNvSpPr>
          <p:nvPr>
            <p:ph sz="quarter" idx="18"/>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US"/>
              <a:t>Click to edit Master text styles</a:t>
            </a:r>
          </a:p>
        </p:txBody>
      </p:sp>
      <p:sp>
        <p:nvSpPr>
          <p:cNvPr id="13" name="Text Placeholder 12"/>
          <p:cNvSpPr>
            <a:spLocks noGrp="1"/>
          </p:cNvSpPr>
          <p:nvPr>
            <p:ph type="body" sz="quarter" idx="15"/>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4" name="Text Placeholder 12"/>
          <p:cNvSpPr>
            <a:spLocks noGrp="1"/>
          </p:cNvSpPr>
          <p:nvPr>
            <p:ph type="body" sz="quarter" idx="16"/>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6" name="Title 5"/>
          <p:cNvSpPr>
            <a:spLocks noGrp="1"/>
          </p:cNvSpPr>
          <p:nvPr>
            <p:ph type="title"/>
          </p:nvPr>
        </p:nvSpPr>
        <p:spPr/>
        <p:txBody>
          <a:bodyPr/>
          <a:lstStyle/>
          <a:p>
            <a:r>
              <a:rPr lang="en-GB"/>
              <a:t>Click to edit Master title style</a:t>
            </a:r>
            <a:endParaRPr lang="en-US"/>
          </a:p>
        </p:txBody>
      </p:sp>
      <p:sp>
        <p:nvSpPr>
          <p:cNvPr id="7" name="Date Placeholder 2">
            <a:extLst>
              <a:ext uri="{FF2B5EF4-FFF2-40B4-BE49-F238E27FC236}">
                <a16:creationId xmlns:a16="http://schemas.microsoft.com/office/drawing/2014/main" id="{FF4D94A9-EA4C-404D-B0F8-E12DA7084D5E}"/>
              </a:ext>
            </a:extLst>
          </p:cNvPr>
          <p:cNvSpPr>
            <a:spLocks noGrp="1"/>
          </p:cNvSpPr>
          <p:nvPr>
            <p:ph type="dt" sz="half" idx="19"/>
          </p:nvPr>
        </p:nvSpPr>
        <p:spPr/>
        <p:txBody>
          <a:bodyPr/>
          <a:lstStyle>
            <a:lvl1pPr>
              <a:defRPr/>
            </a:lvl1pPr>
          </a:lstStyle>
          <a:p>
            <a:pPr>
              <a:defRPr/>
            </a:pPr>
            <a:endParaRPr lang="en-GB"/>
          </a:p>
        </p:txBody>
      </p:sp>
      <p:sp>
        <p:nvSpPr>
          <p:cNvPr id="9" name="Footer Placeholder 6">
            <a:extLst>
              <a:ext uri="{FF2B5EF4-FFF2-40B4-BE49-F238E27FC236}">
                <a16:creationId xmlns:a16="http://schemas.microsoft.com/office/drawing/2014/main" id="{E6C3EDB0-FA90-450C-A894-FF76E1B5E735}"/>
              </a:ext>
            </a:extLst>
          </p:cNvPr>
          <p:cNvSpPr>
            <a:spLocks noGrp="1"/>
          </p:cNvSpPr>
          <p:nvPr>
            <p:ph type="ftr" sz="quarter" idx="20"/>
          </p:nvPr>
        </p:nvSpPr>
        <p:spPr/>
        <p:txBody>
          <a:bodyPr/>
          <a:lstStyle>
            <a:lvl1pPr>
              <a:defRPr/>
            </a:lvl1pPr>
          </a:lstStyle>
          <a:p>
            <a:pPr>
              <a:defRPr/>
            </a:pPr>
            <a:r>
              <a:rPr lang="en-GB"/>
              <a:t>For Internal Use Only. ©2020 AVEVA Group plc and its subsidiaries. All rights reserved.</a:t>
            </a:r>
          </a:p>
        </p:txBody>
      </p:sp>
      <p:sp>
        <p:nvSpPr>
          <p:cNvPr id="10" name="Slide Number Placeholder 8">
            <a:extLst>
              <a:ext uri="{FF2B5EF4-FFF2-40B4-BE49-F238E27FC236}">
                <a16:creationId xmlns:a16="http://schemas.microsoft.com/office/drawing/2014/main" id="{39722DEA-8B54-4C31-BF68-5818F5E0C94F}"/>
              </a:ext>
            </a:extLst>
          </p:cNvPr>
          <p:cNvSpPr>
            <a:spLocks noGrp="1"/>
          </p:cNvSpPr>
          <p:nvPr>
            <p:ph type="sldNum" sz="quarter" idx="21"/>
          </p:nvPr>
        </p:nvSpPr>
        <p:spPr/>
        <p:txBody>
          <a:bodyPr/>
          <a:lstStyle>
            <a:lvl1pPr>
              <a:defRPr/>
            </a:lvl1pPr>
          </a:lstStyle>
          <a:p>
            <a:pPr>
              <a:defRPr/>
            </a:pPr>
            <a:fld id="{65803726-D0FB-4F1C-863E-81C58A684DFD}" type="slidenum">
              <a:rPr lang="en-GB"/>
              <a:pPr>
                <a:defRPr/>
              </a:pPr>
              <a:t>‹#›</a:t>
            </a:fld>
            <a:endParaRPr lang="en-GB"/>
          </a:p>
        </p:txBody>
      </p:sp>
    </p:spTree>
    <p:extLst>
      <p:ext uri="{BB962C8B-B14F-4D97-AF65-F5344CB8AC3E}">
        <p14:creationId xmlns:p14="http://schemas.microsoft.com/office/powerpoint/2010/main" val="215406173"/>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Click to edit Master title style</a:t>
            </a:r>
          </a:p>
        </p:txBody>
      </p:sp>
      <p:sp>
        <p:nvSpPr>
          <p:cNvPr id="8" name="Text Placeholder 7"/>
          <p:cNvSpPr>
            <a:spLocks noGrp="1"/>
          </p:cNvSpPr>
          <p:nvPr>
            <p:ph type="body" sz="quarter" idx="13"/>
          </p:nvPr>
        </p:nvSpPr>
        <p:spPr>
          <a:xfrm>
            <a:off x="609583" y="1426464"/>
            <a:ext cx="10972800" cy="321627"/>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Click to edit Master text styles</a:t>
            </a:r>
          </a:p>
        </p:txBody>
      </p:sp>
      <p:sp>
        <p:nvSpPr>
          <p:cNvPr id="13" name="Text Placeholder 12"/>
          <p:cNvSpPr>
            <a:spLocks noGrp="1"/>
          </p:cNvSpPr>
          <p:nvPr>
            <p:ph type="body" sz="quarter" idx="15"/>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4" name="Text Placeholder 12"/>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Click to edit Master text styles</a:t>
            </a:r>
          </a:p>
          <a:p>
            <a:pPr lvl="1"/>
            <a:r>
              <a:rPr lang="en-GB"/>
              <a:t>Second level</a:t>
            </a:r>
          </a:p>
          <a:p>
            <a:pPr lvl="2"/>
            <a:r>
              <a:rPr lang="en-GB"/>
              <a:t>Third level</a:t>
            </a:r>
          </a:p>
        </p:txBody>
      </p:sp>
      <p:sp>
        <p:nvSpPr>
          <p:cNvPr id="15" name="Content Placeholder 3"/>
          <p:cNvSpPr>
            <a:spLocks noGrp="1"/>
          </p:cNvSpPr>
          <p:nvPr>
            <p:ph sz="quarter" idx="18"/>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US"/>
              <a:t>Click to edit Master text styles</a:t>
            </a:r>
          </a:p>
        </p:txBody>
      </p:sp>
      <p:sp>
        <p:nvSpPr>
          <p:cNvPr id="7" name="Date Placeholder 5">
            <a:extLst>
              <a:ext uri="{FF2B5EF4-FFF2-40B4-BE49-F238E27FC236}">
                <a16:creationId xmlns:a16="http://schemas.microsoft.com/office/drawing/2014/main" id="{1E8071CD-BBC5-47DE-A21D-E4F1816F9A30}"/>
              </a:ext>
            </a:extLst>
          </p:cNvPr>
          <p:cNvSpPr>
            <a:spLocks noGrp="1"/>
          </p:cNvSpPr>
          <p:nvPr>
            <p:ph type="dt" sz="half" idx="19"/>
          </p:nvPr>
        </p:nvSpPr>
        <p:spPr/>
        <p:txBody>
          <a:bodyPr/>
          <a:lstStyle>
            <a:lvl1pPr>
              <a:defRPr/>
            </a:lvl1pPr>
          </a:lstStyle>
          <a:p>
            <a:pPr>
              <a:defRPr/>
            </a:pPr>
            <a:endParaRPr lang="en-GB"/>
          </a:p>
        </p:txBody>
      </p:sp>
      <p:sp>
        <p:nvSpPr>
          <p:cNvPr id="9" name="Footer Placeholder 6">
            <a:extLst>
              <a:ext uri="{FF2B5EF4-FFF2-40B4-BE49-F238E27FC236}">
                <a16:creationId xmlns:a16="http://schemas.microsoft.com/office/drawing/2014/main" id="{0DAAD468-F8A7-4933-A78E-F5B2B1A0AA49}"/>
              </a:ext>
            </a:extLst>
          </p:cNvPr>
          <p:cNvSpPr>
            <a:spLocks noGrp="1"/>
          </p:cNvSpPr>
          <p:nvPr>
            <p:ph type="ftr" sz="quarter" idx="20"/>
          </p:nvPr>
        </p:nvSpPr>
        <p:spPr/>
        <p:txBody>
          <a:bodyPr/>
          <a:lstStyle>
            <a:lvl1pPr>
              <a:defRPr/>
            </a:lvl1pPr>
          </a:lstStyle>
          <a:p>
            <a:pPr>
              <a:defRPr/>
            </a:pPr>
            <a:r>
              <a:rPr lang="en-GB"/>
              <a:t>For Internal Use Only. ©2020 AVEVA Group plc and its subsidiaries. All rights reserved.</a:t>
            </a:r>
          </a:p>
        </p:txBody>
      </p:sp>
      <p:sp>
        <p:nvSpPr>
          <p:cNvPr id="10" name="Slide Number Placeholder 8">
            <a:extLst>
              <a:ext uri="{FF2B5EF4-FFF2-40B4-BE49-F238E27FC236}">
                <a16:creationId xmlns:a16="http://schemas.microsoft.com/office/drawing/2014/main" id="{AC841EDB-1F4E-4657-ABEC-6E31FA534747}"/>
              </a:ext>
            </a:extLst>
          </p:cNvPr>
          <p:cNvSpPr>
            <a:spLocks noGrp="1"/>
          </p:cNvSpPr>
          <p:nvPr>
            <p:ph type="sldNum" sz="quarter" idx="21"/>
          </p:nvPr>
        </p:nvSpPr>
        <p:spPr/>
        <p:txBody>
          <a:bodyPr/>
          <a:lstStyle>
            <a:lvl1pPr>
              <a:defRPr/>
            </a:lvl1pPr>
          </a:lstStyle>
          <a:p>
            <a:pPr>
              <a:defRPr/>
            </a:pPr>
            <a:fld id="{5F631A17-3359-4E05-AD56-997BF6F07F6D}" type="slidenum">
              <a:rPr lang="en-GB"/>
              <a:pPr>
                <a:defRPr/>
              </a:pPr>
              <a:t>‹#›</a:t>
            </a:fld>
            <a:endParaRPr lang="en-GB"/>
          </a:p>
        </p:txBody>
      </p:sp>
    </p:spTree>
    <p:extLst>
      <p:ext uri="{BB962C8B-B14F-4D97-AF65-F5344CB8AC3E}">
        <p14:creationId xmlns:p14="http://schemas.microsoft.com/office/powerpoint/2010/main" val="3682148274"/>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Click to edit Master title style</a:t>
            </a:r>
          </a:p>
        </p:txBody>
      </p:sp>
      <p:sp>
        <p:nvSpPr>
          <p:cNvPr id="8" name="Text Placeholder 7"/>
          <p:cNvSpPr>
            <a:spLocks noGrp="1"/>
          </p:cNvSpPr>
          <p:nvPr>
            <p:ph type="body" sz="quarter" idx="13"/>
          </p:nvPr>
        </p:nvSpPr>
        <p:spPr>
          <a:xfrm>
            <a:off x="609600" y="1426464"/>
            <a:ext cx="10972800" cy="321627"/>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Click to edit Master text styles</a:t>
            </a:r>
          </a:p>
        </p:txBody>
      </p:sp>
      <p:sp>
        <p:nvSpPr>
          <p:cNvPr id="14" name="Content Placeholder 3"/>
          <p:cNvSpPr>
            <a:spLocks noGrp="1"/>
          </p:cNvSpPr>
          <p:nvPr>
            <p:ph sz="quarter" idx="16"/>
          </p:nvPr>
        </p:nvSpPr>
        <p:spPr>
          <a:xfrm>
            <a:off x="6367274"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US"/>
              <a:t>Click to edit Master text styles</a:t>
            </a:r>
          </a:p>
        </p:txBody>
      </p:sp>
      <p:sp>
        <p:nvSpPr>
          <p:cNvPr id="16" name="Content Placeholder 3"/>
          <p:cNvSpPr>
            <a:spLocks noGrp="1"/>
          </p:cNvSpPr>
          <p:nvPr>
            <p:ph sz="quarter" idx="17"/>
          </p:nvPr>
        </p:nvSpPr>
        <p:spPr>
          <a:xfrm>
            <a:off x="9107426"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US"/>
              <a:t>Click to edit Master text styles</a:t>
            </a:r>
          </a:p>
        </p:txBody>
      </p:sp>
      <p:sp>
        <p:nvSpPr>
          <p:cNvPr id="4" name="Content Placeholder 3"/>
          <p:cNvSpPr>
            <a:spLocks noGrp="1"/>
          </p:cNvSpPr>
          <p:nvPr>
            <p:ph sz="quarter" idx="24"/>
          </p:nvPr>
        </p:nvSpPr>
        <p:spPr>
          <a:xfrm>
            <a:off x="609600" y="1920240"/>
            <a:ext cx="521208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5">
            <a:extLst>
              <a:ext uri="{FF2B5EF4-FFF2-40B4-BE49-F238E27FC236}">
                <a16:creationId xmlns:a16="http://schemas.microsoft.com/office/drawing/2014/main" id="{0DFEC094-1AEB-44A8-A80B-A6F742A9D7C7}"/>
              </a:ext>
            </a:extLst>
          </p:cNvPr>
          <p:cNvSpPr>
            <a:spLocks noGrp="1"/>
          </p:cNvSpPr>
          <p:nvPr>
            <p:ph type="dt" sz="half" idx="25"/>
          </p:nvPr>
        </p:nvSpPr>
        <p:spPr/>
        <p:txBody>
          <a:bodyPr/>
          <a:lstStyle>
            <a:lvl1pPr>
              <a:defRPr/>
            </a:lvl1pPr>
          </a:lstStyle>
          <a:p>
            <a:pPr>
              <a:defRPr/>
            </a:pPr>
            <a:endParaRPr lang="en-GB"/>
          </a:p>
        </p:txBody>
      </p:sp>
      <p:sp>
        <p:nvSpPr>
          <p:cNvPr id="9" name="Footer Placeholder 6">
            <a:extLst>
              <a:ext uri="{FF2B5EF4-FFF2-40B4-BE49-F238E27FC236}">
                <a16:creationId xmlns:a16="http://schemas.microsoft.com/office/drawing/2014/main" id="{33B6EFF5-596B-4E3F-9B10-93A03E6D51E7}"/>
              </a:ext>
            </a:extLst>
          </p:cNvPr>
          <p:cNvSpPr>
            <a:spLocks noGrp="1"/>
          </p:cNvSpPr>
          <p:nvPr>
            <p:ph type="ftr" sz="quarter" idx="26"/>
          </p:nvPr>
        </p:nvSpPr>
        <p:spPr/>
        <p:txBody>
          <a:bodyPr/>
          <a:lstStyle>
            <a:lvl1pPr>
              <a:defRPr/>
            </a:lvl1pPr>
          </a:lstStyle>
          <a:p>
            <a:pPr>
              <a:defRPr/>
            </a:pPr>
            <a:r>
              <a:rPr lang="en-GB"/>
              <a:t>For Internal Use Only. ©2020 AVEVA Group plc and its subsidiaries. All rights reserved.</a:t>
            </a:r>
          </a:p>
        </p:txBody>
      </p:sp>
      <p:sp>
        <p:nvSpPr>
          <p:cNvPr id="10" name="Slide Number Placeholder 8">
            <a:extLst>
              <a:ext uri="{FF2B5EF4-FFF2-40B4-BE49-F238E27FC236}">
                <a16:creationId xmlns:a16="http://schemas.microsoft.com/office/drawing/2014/main" id="{0B80810F-6F4B-4FFF-AABB-F7E8516DFE3B}"/>
              </a:ext>
            </a:extLst>
          </p:cNvPr>
          <p:cNvSpPr>
            <a:spLocks noGrp="1"/>
          </p:cNvSpPr>
          <p:nvPr>
            <p:ph type="sldNum" sz="quarter" idx="27"/>
          </p:nvPr>
        </p:nvSpPr>
        <p:spPr/>
        <p:txBody>
          <a:bodyPr/>
          <a:lstStyle>
            <a:lvl1pPr>
              <a:defRPr/>
            </a:lvl1pPr>
          </a:lstStyle>
          <a:p>
            <a:pPr>
              <a:defRPr/>
            </a:pPr>
            <a:fld id="{D28015EE-1CD8-40EF-9ADA-EC157672A939}" type="slidenum">
              <a:rPr lang="en-GB"/>
              <a:pPr>
                <a:defRPr/>
              </a:pPr>
              <a:t>‹#›</a:t>
            </a:fld>
            <a:endParaRPr lang="en-GB"/>
          </a:p>
        </p:txBody>
      </p:sp>
    </p:spTree>
    <p:extLst>
      <p:ext uri="{BB962C8B-B14F-4D97-AF65-F5344CB8AC3E}">
        <p14:creationId xmlns:p14="http://schemas.microsoft.com/office/powerpoint/2010/main" val="3974759388"/>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609600" y="1426464"/>
            <a:ext cx="10972800" cy="321627"/>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Click to edit Master text styles</a:t>
            </a:r>
          </a:p>
        </p:txBody>
      </p:sp>
      <p:sp>
        <p:nvSpPr>
          <p:cNvPr id="14" name="Content Placeholder 3"/>
          <p:cNvSpPr>
            <a:spLocks noGrp="1"/>
          </p:cNvSpPr>
          <p:nvPr>
            <p:ph sz="quarter" idx="16"/>
          </p:nvPr>
        </p:nvSpPr>
        <p:spPr>
          <a:xfrm>
            <a:off x="60959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US"/>
              <a:t>Click to edit Master text styles</a:t>
            </a:r>
          </a:p>
        </p:txBody>
      </p:sp>
      <p:sp>
        <p:nvSpPr>
          <p:cNvPr id="20" name="Content Placeholder 3"/>
          <p:cNvSpPr>
            <a:spLocks noGrp="1"/>
          </p:cNvSpPr>
          <p:nvPr>
            <p:ph sz="quarter" idx="18"/>
          </p:nvPr>
        </p:nvSpPr>
        <p:spPr>
          <a:xfrm>
            <a:off x="3361764"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US"/>
              <a:t>Click to edit Master text styles</a:t>
            </a:r>
          </a:p>
        </p:txBody>
      </p:sp>
      <p:sp>
        <p:nvSpPr>
          <p:cNvPr id="2" name="Title 1"/>
          <p:cNvSpPr>
            <a:spLocks noGrp="1"/>
          </p:cNvSpPr>
          <p:nvPr>
            <p:ph type="title"/>
          </p:nvPr>
        </p:nvSpPr>
        <p:spPr/>
        <p:txBody>
          <a:bodyPr/>
          <a:lstStyle/>
          <a:p>
            <a:r>
              <a:rPr lang="en-GB"/>
              <a:t>Click to edit Master title style</a:t>
            </a:r>
            <a:endParaRPr lang="en-US"/>
          </a:p>
        </p:txBody>
      </p:sp>
      <p:sp>
        <p:nvSpPr>
          <p:cNvPr id="7" name="Content Placeholder 6"/>
          <p:cNvSpPr>
            <a:spLocks noGrp="1"/>
          </p:cNvSpPr>
          <p:nvPr>
            <p:ph sz="quarter" idx="24"/>
          </p:nvPr>
        </p:nvSpPr>
        <p:spPr>
          <a:xfrm>
            <a:off x="6373368" y="1920875"/>
            <a:ext cx="5212080"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2">
            <a:extLst>
              <a:ext uri="{FF2B5EF4-FFF2-40B4-BE49-F238E27FC236}">
                <a16:creationId xmlns:a16="http://schemas.microsoft.com/office/drawing/2014/main" id="{09F67C3F-A3CF-4B85-8512-C7F3C891092E}"/>
              </a:ext>
            </a:extLst>
          </p:cNvPr>
          <p:cNvSpPr>
            <a:spLocks noGrp="1"/>
          </p:cNvSpPr>
          <p:nvPr>
            <p:ph type="dt" sz="half" idx="25"/>
          </p:nvPr>
        </p:nvSpPr>
        <p:spPr/>
        <p:txBody>
          <a:bodyPr/>
          <a:lstStyle>
            <a:lvl1pPr>
              <a:defRPr/>
            </a:lvl1pPr>
          </a:lstStyle>
          <a:p>
            <a:pPr>
              <a:defRPr/>
            </a:pPr>
            <a:endParaRPr lang="en-GB"/>
          </a:p>
        </p:txBody>
      </p:sp>
      <p:sp>
        <p:nvSpPr>
          <p:cNvPr id="10" name="Footer Placeholder 3">
            <a:extLst>
              <a:ext uri="{FF2B5EF4-FFF2-40B4-BE49-F238E27FC236}">
                <a16:creationId xmlns:a16="http://schemas.microsoft.com/office/drawing/2014/main" id="{35DE10A1-4EFE-4077-8D4B-50B2580E869A}"/>
              </a:ext>
            </a:extLst>
          </p:cNvPr>
          <p:cNvSpPr>
            <a:spLocks noGrp="1"/>
          </p:cNvSpPr>
          <p:nvPr>
            <p:ph type="ftr" sz="quarter" idx="26"/>
          </p:nvPr>
        </p:nvSpPr>
        <p:spPr/>
        <p:txBody>
          <a:bodyPr/>
          <a:lstStyle>
            <a:lvl1pPr>
              <a:defRPr/>
            </a:lvl1pPr>
          </a:lstStyle>
          <a:p>
            <a:pPr>
              <a:defRPr/>
            </a:pPr>
            <a:r>
              <a:rPr lang="en-GB"/>
              <a:t>For Internal Use Only. ©2020 AVEVA Group plc and its subsidiaries. All rights reserved.</a:t>
            </a:r>
          </a:p>
        </p:txBody>
      </p:sp>
      <p:sp>
        <p:nvSpPr>
          <p:cNvPr id="11" name="Slide Number Placeholder 4">
            <a:extLst>
              <a:ext uri="{FF2B5EF4-FFF2-40B4-BE49-F238E27FC236}">
                <a16:creationId xmlns:a16="http://schemas.microsoft.com/office/drawing/2014/main" id="{FDC0A410-D136-41C4-BB0C-8FE3BAC7BB6C}"/>
              </a:ext>
            </a:extLst>
          </p:cNvPr>
          <p:cNvSpPr>
            <a:spLocks noGrp="1"/>
          </p:cNvSpPr>
          <p:nvPr>
            <p:ph type="sldNum" sz="quarter" idx="27"/>
          </p:nvPr>
        </p:nvSpPr>
        <p:spPr/>
        <p:txBody>
          <a:bodyPr/>
          <a:lstStyle>
            <a:lvl1pPr>
              <a:defRPr/>
            </a:lvl1pPr>
          </a:lstStyle>
          <a:p>
            <a:pPr>
              <a:defRPr/>
            </a:pPr>
            <a:fld id="{F90B173B-5988-4367-B5B0-107D89C25EB2}" type="slidenum">
              <a:rPr lang="en-GB"/>
              <a:pPr>
                <a:defRPr/>
              </a:pPr>
              <a:t>‹#›</a:t>
            </a:fld>
            <a:endParaRPr lang="en-GB"/>
          </a:p>
        </p:txBody>
      </p:sp>
    </p:spTree>
    <p:extLst>
      <p:ext uri="{BB962C8B-B14F-4D97-AF65-F5344CB8AC3E}">
        <p14:creationId xmlns:p14="http://schemas.microsoft.com/office/powerpoint/2010/main" val="2394768345"/>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7" name="TextBox 34">
            <a:extLst>
              <a:ext uri="{FF2B5EF4-FFF2-40B4-BE49-F238E27FC236}">
                <a16:creationId xmlns:a16="http://schemas.microsoft.com/office/drawing/2014/main" id="{9F8947F6-00F2-40BE-9507-58F44D5F9D67}"/>
              </a:ext>
            </a:extLst>
          </p:cNvPr>
          <p:cNvSpPr txBox="1">
            <a:spLocks noChangeArrowheads="1"/>
          </p:cNvSpPr>
          <p:nvPr userDrawn="1"/>
        </p:nvSpPr>
        <p:spPr bwMode="auto">
          <a:xfrm>
            <a:off x="6215063" y="6958013"/>
            <a:ext cx="5976937"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GB" altLang="en-US" sz="1000" b="1">
                <a:solidFill>
                  <a:srgbClr val="A6A6A6"/>
                </a:solidFill>
                <a:latin typeface="Calibri" panose="020F0502020204030204" pitchFamily="34" charset="0"/>
                <a:cs typeface="Calibri" panose="020F0502020204030204" pitchFamily="34" charset="0"/>
              </a:rPr>
              <a:t>Adding an image to the rectangular frame (recommended):</a:t>
            </a:r>
          </a:p>
          <a:p>
            <a:r>
              <a:rPr lang="en-GB" altLang="en-US" sz="1000">
                <a:solidFill>
                  <a:srgbClr val="A6A6A6"/>
                </a:solidFill>
                <a:latin typeface="Calibri" panose="020F0502020204030204" pitchFamily="34" charset="0"/>
                <a:cs typeface="Calibri" panose="020F0502020204030204" pitchFamily="34" charset="0"/>
              </a:rPr>
              <a:t>Prior to starting, please browse our image library https://avevaimages.thirdlight.com/ and download some image options. (We recommend either a “Micro” view image or a People image, available via folders of the same names in the image library.) Click the image icon to insert image, then Send to Back. Please ensure that the AVEVA logo is displayed prominently against the image and remains fixed in its position. The logo should not shift or jump from slide to slide.</a:t>
            </a:r>
          </a:p>
        </p:txBody>
      </p:sp>
      <p:sp>
        <p:nvSpPr>
          <p:cNvPr id="20" name="Text Placeholder 7"/>
          <p:cNvSpPr>
            <a:spLocks noGrp="1"/>
          </p:cNvSpPr>
          <p:nvPr>
            <p:ph type="body" sz="quarter" idx="13"/>
          </p:nvPr>
        </p:nvSpPr>
        <p:spPr>
          <a:xfrm>
            <a:off x="609600" y="1426464"/>
            <a:ext cx="5054600" cy="321627"/>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Click to edit Master text styles</a:t>
            </a:r>
          </a:p>
        </p:txBody>
      </p:sp>
      <p:sp>
        <p:nvSpPr>
          <p:cNvPr id="25" name="Picture Placeholder 3"/>
          <p:cNvSpPr>
            <a:spLocks noGrp="1"/>
          </p:cNvSpPr>
          <p:nvPr>
            <p:ph type="pic" sz="quarter" idx="15"/>
          </p:nvPr>
        </p:nvSpPr>
        <p:spPr>
          <a:xfrm>
            <a:off x="6096000" y="-9144"/>
            <a:ext cx="6108192" cy="6879600"/>
          </a:xfrm>
          <a:prstGeom prst="rect">
            <a:avLst/>
          </a:prstGeom>
          <a:solidFill>
            <a:schemeClr val="tx2"/>
          </a:solidFill>
          <a:ln>
            <a:noFill/>
          </a:ln>
        </p:spPr>
        <p:txBody>
          <a:bodyPr rtlCol="0" anchor="ctr">
            <a:normAutofit/>
          </a:bodyPr>
          <a:lstStyle>
            <a:lvl1pPr marL="0" indent="0" algn="ctr">
              <a:buNone/>
              <a:defRPr sz="2000">
                <a:solidFill>
                  <a:schemeClr val="bg1"/>
                </a:solidFill>
                <a:latin typeface="+mn-lt"/>
                <a:cs typeface="Calibri" panose="020F0502020204030204" pitchFamily="34" charset="0"/>
              </a:defRPr>
            </a:lvl1pPr>
          </a:lstStyle>
          <a:p>
            <a:pPr lvl="0"/>
            <a:r>
              <a:rPr lang="en-US" noProof="0"/>
              <a:t>Click icon to add picture</a:t>
            </a:r>
            <a:endParaRPr lang="en-GB" noProof="0"/>
          </a:p>
        </p:txBody>
      </p:sp>
      <p:sp>
        <p:nvSpPr>
          <p:cNvPr id="4" name="Title 3"/>
          <p:cNvSpPr>
            <a:spLocks noGrp="1"/>
          </p:cNvSpPr>
          <p:nvPr>
            <p:ph type="title"/>
          </p:nvPr>
        </p:nvSpPr>
        <p:spPr>
          <a:xfrm>
            <a:off x="612648" y="585216"/>
            <a:ext cx="5051552" cy="804672"/>
          </a:xfrm>
        </p:spPr>
        <p:txBody>
          <a:bodyPr/>
          <a:lstStyle/>
          <a:p>
            <a:r>
              <a:rPr lang="en-GB"/>
              <a:t>Click to edit Master title style</a:t>
            </a:r>
            <a:endParaRPr lang="en-US"/>
          </a:p>
        </p:txBody>
      </p:sp>
      <p:sp>
        <p:nvSpPr>
          <p:cNvPr id="6" name="Content Placeholder 5"/>
          <p:cNvSpPr>
            <a:spLocks noGrp="1"/>
          </p:cNvSpPr>
          <p:nvPr>
            <p:ph sz="quarter" idx="24"/>
          </p:nvPr>
        </p:nvSpPr>
        <p:spPr>
          <a:xfrm>
            <a:off x="609600" y="1920240"/>
            <a:ext cx="5056632"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Online Image Placeholder 7"/>
          <p:cNvSpPr>
            <a:spLocks noGrp="1" noSelect="1"/>
          </p:cNvSpPr>
          <p:nvPr>
            <p:ph type="clipArt" sz="quarter" idx="20"/>
          </p:nvPr>
        </p:nvSpPr>
        <p:spPr>
          <a:xfrm>
            <a:off x="10422144" y="6310008"/>
            <a:ext cx="1157208" cy="262560"/>
          </a:xfrm>
          <a:blipFill>
            <a:blip r:embed="rId2"/>
            <a:stretch>
              <a:fillRect/>
            </a:stretch>
          </a:blipFill>
        </p:spPr>
        <p:txBody>
          <a:bodyPr rtlCol="0">
            <a:normAutofit/>
          </a:bodyPr>
          <a:lstStyle>
            <a:lvl1pPr marL="14414" indent="0">
              <a:buFontTx/>
              <a:buNone/>
              <a:defRPr/>
            </a:lvl1pPr>
          </a:lstStyle>
          <a:p>
            <a:pPr lvl="0"/>
            <a:r>
              <a:rPr lang="en-US" noProof="0"/>
              <a:t>Click icon to add online image</a:t>
            </a:r>
            <a:endParaRPr lang="en-GB" noProof="0"/>
          </a:p>
        </p:txBody>
      </p:sp>
      <p:sp>
        <p:nvSpPr>
          <p:cNvPr id="8" name="Date Placeholder 1">
            <a:extLst>
              <a:ext uri="{FF2B5EF4-FFF2-40B4-BE49-F238E27FC236}">
                <a16:creationId xmlns:a16="http://schemas.microsoft.com/office/drawing/2014/main" id="{B1E66464-018A-46ED-A441-A5FDD52AB2BF}"/>
              </a:ext>
            </a:extLst>
          </p:cNvPr>
          <p:cNvSpPr>
            <a:spLocks noGrp="1"/>
          </p:cNvSpPr>
          <p:nvPr>
            <p:ph type="dt" sz="half" idx="25"/>
          </p:nvPr>
        </p:nvSpPr>
        <p:spPr/>
        <p:txBody>
          <a:bodyPr/>
          <a:lstStyle>
            <a:lvl1pPr>
              <a:defRPr/>
            </a:lvl1pPr>
          </a:lstStyle>
          <a:p>
            <a:pPr>
              <a:defRPr/>
            </a:pPr>
            <a:endParaRPr lang="en-GB"/>
          </a:p>
        </p:txBody>
      </p:sp>
      <p:sp>
        <p:nvSpPr>
          <p:cNvPr id="9" name="Footer Placeholder 8">
            <a:extLst>
              <a:ext uri="{FF2B5EF4-FFF2-40B4-BE49-F238E27FC236}">
                <a16:creationId xmlns:a16="http://schemas.microsoft.com/office/drawing/2014/main" id="{ED233C74-4661-4594-82EA-26D18B7A64E3}"/>
              </a:ext>
            </a:extLst>
          </p:cNvPr>
          <p:cNvSpPr>
            <a:spLocks noGrp="1"/>
          </p:cNvSpPr>
          <p:nvPr>
            <p:ph type="ftr" sz="quarter" idx="26"/>
          </p:nvPr>
        </p:nvSpPr>
        <p:spPr/>
        <p:txBody>
          <a:bodyPr/>
          <a:lstStyle>
            <a:lvl1pPr>
              <a:defRPr/>
            </a:lvl1pPr>
          </a:lstStyle>
          <a:p>
            <a:pPr>
              <a:defRPr/>
            </a:pPr>
            <a:r>
              <a:rPr lang="en-GB"/>
              <a:t>For Internal Use Only. ©2020 AVEVA Group plc and its subsidiaries. All rights reserved.</a:t>
            </a:r>
          </a:p>
        </p:txBody>
      </p:sp>
      <p:sp>
        <p:nvSpPr>
          <p:cNvPr id="10" name="Slide Number Placeholder 9">
            <a:extLst>
              <a:ext uri="{FF2B5EF4-FFF2-40B4-BE49-F238E27FC236}">
                <a16:creationId xmlns:a16="http://schemas.microsoft.com/office/drawing/2014/main" id="{67793691-E195-4371-A847-2EA7D2F4E262}"/>
              </a:ext>
            </a:extLst>
          </p:cNvPr>
          <p:cNvSpPr>
            <a:spLocks noGrp="1"/>
          </p:cNvSpPr>
          <p:nvPr>
            <p:ph type="sldNum" sz="quarter" idx="27"/>
          </p:nvPr>
        </p:nvSpPr>
        <p:spPr/>
        <p:txBody>
          <a:bodyPr/>
          <a:lstStyle>
            <a:lvl1pPr>
              <a:defRPr/>
            </a:lvl1pPr>
          </a:lstStyle>
          <a:p>
            <a:pPr>
              <a:defRPr/>
            </a:pPr>
            <a:fld id="{C48B9C11-870A-48B7-99F0-9203813F0386}" type="slidenum">
              <a:rPr lang="en-GB"/>
              <a:pPr>
                <a:defRPr/>
              </a:pPr>
              <a:t>‹#›</a:t>
            </a:fld>
            <a:endParaRPr lang="en-GB"/>
          </a:p>
        </p:txBody>
      </p:sp>
    </p:spTree>
    <p:extLst>
      <p:ext uri="{BB962C8B-B14F-4D97-AF65-F5344CB8AC3E}">
        <p14:creationId xmlns:p14="http://schemas.microsoft.com/office/powerpoint/2010/main" val="2669858542"/>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hoto and Content">
    <p:spTree>
      <p:nvGrpSpPr>
        <p:cNvPr id="1" name=""/>
        <p:cNvGrpSpPr/>
        <p:nvPr/>
      </p:nvGrpSpPr>
      <p:grpSpPr>
        <a:xfrm>
          <a:off x="0" y="0"/>
          <a:ext cx="0" cy="0"/>
          <a:chOff x="0" y="0"/>
          <a:chExt cx="0" cy="0"/>
        </a:xfrm>
      </p:grpSpPr>
      <p:pic>
        <p:nvPicPr>
          <p:cNvPr id="7" name="Picture 34">
            <a:extLst>
              <a:ext uri="{FF2B5EF4-FFF2-40B4-BE49-F238E27FC236}">
                <a16:creationId xmlns:a16="http://schemas.microsoft.com/office/drawing/2014/main" id="{F617B55C-E373-4043-B3AE-1E0579B87F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21938" y="6310313"/>
            <a:ext cx="11572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04AA196E-CD3C-45F7-8300-94A5E16AFE87}"/>
              </a:ext>
            </a:extLst>
          </p:cNvPr>
          <p:cNvCxnSpPr>
            <a:cxnSpLocks/>
          </p:cNvCxnSpPr>
          <p:nvPr userDrawn="1"/>
        </p:nvCxnSpPr>
        <p:spPr>
          <a:xfrm flipH="1">
            <a:off x="6339317" y="45085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9" name="TextBox 38">
            <a:extLst>
              <a:ext uri="{FF2B5EF4-FFF2-40B4-BE49-F238E27FC236}">
                <a16:creationId xmlns:a16="http://schemas.microsoft.com/office/drawing/2014/main" id="{25015226-A734-4A3E-80C5-06E53000F590}"/>
              </a:ext>
            </a:extLst>
          </p:cNvPr>
          <p:cNvSpPr txBox="1">
            <a:spLocks noChangeArrowheads="1"/>
          </p:cNvSpPr>
          <p:nvPr userDrawn="1"/>
        </p:nvSpPr>
        <p:spPr bwMode="auto">
          <a:xfrm>
            <a:off x="0" y="6958013"/>
            <a:ext cx="61087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GB" altLang="en-US" sz="1000" b="1">
                <a:solidFill>
                  <a:srgbClr val="A6A6A6"/>
                </a:solidFill>
                <a:latin typeface="Calibri" panose="020F0502020204030204" pitchFamily="34" charset="0"/>
                <a:cs typeface="Calibri" panose="020F0502020204030204" pitchFamily="34" charset="0"/>
              </a:rPr>
              <a:t>Adding an image to the rectangular frame (recommended):</a:t>
            </a:r>
          </a:p>
          <a:p>
            <a:r>
              <a:rPr lang="en-GB" altLang="en-US" sz="1000">
                <a:solidFill>
                  <a:srgbClr val="A6A6A6"/>
                </a:solidFill>
                <a:latin typeface="Calibri" panose="020F0502020204030204" pitchFamily="34" charset="0"/>
                <a:cs typeface="Calibri" panose="020F0502020204030204" pitchFamily="34" charset="0"/>
              </a:rPr>
              <a:t>Prior to starting, please browse our image library https://avevaimages.thirdlight.com/ and download some image options. (We recommend either a “Micro” view image or a People image, available via folders of the same names in the image library.) Click the image icon to insert image, then Send to Back. Please ensure that the AVEVA logo is displayed prominently against the image and remains fixed in its position. The logo should not shift or jump from slide to slide.</a:t>
            </a:r>
          </a:p>
        </p:txBody>
      </p:sp>
      <p:sp>
        <p:nvSpPr>
          <p:cNvPr id="37" name="Picture Placeholder 3"/>
          <p:cNvSpPr>
            <a:spLocks noGrp="1"/>
          </p:cNvSpPr>
          <p:nvPr>
            <p:ph type="pic" sz="quarter" idx="15"/>
          </p:nvPr>
        </p:nvSpPr>
        <p:spPr>
          <a:xfrm>
            <a:off x="-9144" y="-9144"/>
            <a:ext cx="6108192" cy="6885432"/>
          </a:xfrm>
          <a:prstGeom prst="rect">
            <a:avLst/>
          </a:prstGeom>
          <a:solidFill>
            <a:schemeClr val="tx2"/>
          </a:solidFill>
          <a:ln>
            <a:noFill/>
          </a:ln>
        </p:spPr>
        <p:txBody>
          <a:bodyPr rtlCol="0" anchor="ctr">
            <a:normAutofit/>
          </a:bodyPr>
          <a:lstStyle>
            <a:lvl1pPr marL="0" indent="0" algn="ctr">
              <a:buNone/>
              <a:defRPr sz="2000">
                <a:solidFill>
                  <a:schemeClr val="bg1"/>
                </a:solidFill>
                <a:latin typeface="+mn-lt"/>
                <a:cs typeface="Calibri" panose="020F0502020204030204" pitchFamily="34" charset="0"/>
              </a:defRPr>
            </a:lvl1pPr>
          </a:lstStyle>
          <a:p>
            <a:pPr lvl="0"/>
            <a:r>
              <a:rPr lang="en-US" noProof="0"/>
              <a:t>Click icon to add picture</a:t>
            </a:r>
            <a:endParaRPr lang="en-GB" noProof="0"/>
          </a:p>
        </p:txBody>
      </p:sp>
      <p:sp>
        <p:nvSpPr>
          <p:cNvPr id="25" name="Text Placeholder 7"/>
          <p:cNvSpPr>
            <a:spLocks noGrp="1"/>
          </p:cNvSpPr>
          <p:nvPr>
            <p:ph type="body" sz="quarter" idx="13"/>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Click to edit Master text styles</a:t>
            </a:r>
          </a:p>
        </p:txBody>
      </p:sp>
      <p:sp>
        <p:nvSpPr>
          <p:cNvPr id="2" name="Title 1"/>
          <p:cNvSpPr>
            <a:spLocks noGrp="1"/>
          </p:cNvSpPr>
          <p:nvPr>
            <p:ph type="title"/>
          </p:nvPr>
        </p:nvSpPr>
        <p:spPr>
          <a:xfrm>
            <a:off x="6339317" y="585216"/>
            <a:ext cx="5234940" cy="804672"/>
          </a:xfrm>
        </p:spPr>
        <p:txBody>
          <a:bodyPr/>
          <a:lstStyle/>
          <a:p>
            <a:r>
              <a:rPr lang="en-GB"/>
              <a:t>Click to edit Master title style</a:t>
            </a:r>
            <a:endParaRPr lang="en-US"/>
          </a:p>
        </p:txBody>
      </p:sp>
      <p:sp>
        <p:nvSpPr>
          <p:cNvPr id="6" name="Content Placeholder 5"/>
          <p:cNvSpPr>
            <a:spLocks noGrp="1"/>
          </p:cNvSpPr>
          <p:nvPr>
            <p:ph sz="quarter" idx="20"/>
          </p:nvPr>
        </p:nvSpPr>
        <p:spPr>
          <a:xfrm>
            <a:off x="6338888" y="1920240"/>
            <a:ext cx="5235575" cy="4142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Date Placeholder 4">
            <a:extLst>
              <a:ext uri="{FF2B5EF4-FFF2-40B4-BE49-F238E27FC236}">
                <a16:creationId xmlns:a16="http://schemas.microsoft.com/office/drawing/2014/main" id="{CFE773FE-DD1B-4622-8B0B-80E882F1120F}"/>
              </a:ext>
            </a:extLst>
          </p:cNvPr>
          <p:cNvSpPr>
            <a:spLocks noGrp="1"/>
          </p:cNvSpPr>
          <p:nvPr>
            <p:ph type="dt" sz="half" idx="21"/>
          </p:nvPr>
        </p:nvSpPr>
        <p:spPr/>
        <p:txBody>
          <a:bodyPr/>
          <a:lstStyle>
            <a:lvl1pPr>
              <a:defRPr/>
            </a:lvl1pPr>
          </a:lstStyle>
          <a:p>
            <a:pPr>
              <a:defRPr/>
            </a:pPr>
            <a:endParaRPr lang="en-GB"/>
          </a:p>
        </p:txBody>
      </p:sp>
      <p:sp>
        <p:nvSpPr>
          <p:cNvPr id="11" name="Footer Placeholder 6">
            <a:extLst>
              <a:ext uri="{FF2B5EF4-FFF2-40B4-BE49-F238E27FC236}">
                <a16:creationId xmlns:a16="http://schemas.microsoft.com/office/drawing/2014/main" id="{FC8179FA-7229-4B3E-BCD5-5E49668D9690}"/>
              </a:ext>
            </a:extLst>
          </p:cNvPr>
          <p:cNvSpPr>
            <a:spLocks noGrp="1"/>
          </p:cNvSpPr>
          <p:nvPr>
            <p:ph type="ftr" sz="quarter" idx="22"/>
          </p:nvPr>
        </p:nvSpPr>
        <p:spPr/>
        <p:txBody>
          <a:bodyPr/>
          <a:lstStyle>
            <a:lvl1pPr>
              <a:defRPr/>
            </a:lvl1pPr>
          </a:lstStyle>
          <a:p>
            <a:pPr>
              <a:defRPr/>
            </a:pPr>
            <a:r>
              <a:rPr lang="en-GB"/>
              <a:t>For Internal Use Only. ©2020 AVEVA Group plc and its subsidiaries. All rights reserved.</a:t>
            </a:r>
          </a:p>
        </p:txBody>
      </p:sp>
      <p:sp>
        <p:nvSpPr>
          <p:cNvPr id="12" name="Slide Number Placeholder 8">
            <a:extLst>
              <a:ext uri="{FF2B5EF4-FFF2-40B4-BE49-F238E27FC236}">
                <a16:creationId xmlns:a16="http://schemas.microsoft.com/office/drawing/2014/main" id="{B4ED171A-1775-4E96-A429-033EEBE1119F}"/>
              </a:ext>
            </a:extLst>
          </p:cNvPr>
          <p:cNvSpPr>
            <a:spLocks noGrp="1"/>
          </p:cNvSpPr>
          <p:nvPr>
            <p:ph type="sldNum" sz="quarter" idx="23"/>
          </p:nvPr>
        </p:nvSpPr>
        <p:spPr/>
        <p:txBody>
          <a:bodyPr/>
          <a:lstStyle>
            <a:lvl1pPr>
              <a:defRPr/>
            </a:lvl1pPr>
          </a:lstStyle>
          <a:p>
            <a:pPr>
              <a:defRPr/>
            </a:pPr>
            <a:fld id="{2580C1A0-7B44-46B9-A1FD-0892FB7F6182}" type="slidenum">
              <a:rPr lang="en-GB"/>
              <a:pPr>
                <a:defRPr/>
              </a:pPr>
              <a:t>‹#›</a:t>
            </a:fld>
            <a:endParaRPr lang="en-GB"/>
          </a:p>
        </p:txBody>
      </p:sp>
    </p:spTree>
    <p:extLst>
      <p:ext uri="{BB962C8B-B14F-4D97-AF65-F5344CB8AC3E}">
        <p14:creationId xmlns:p14="http://schemas.microsoft.com/office/powerpoint/2010/main" val="98258026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endParaRPr lang="en-GB"/>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Calibri" panose="020F0502020204030204" pitchFamily="34" charset="0"/>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Calibri" panose="020F0502020204030204" pitchFamily="34" charset="0"/>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Calibri" panose="020F0502020204030204" pitchFamily="34" charset="0"/>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Calibri" panose="020F0502020204030204" pitchFamily="34" charset="0"/>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Calibri" panose="020F0502020204030204" pitchFamily="34" charset="0"/>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Calibri" panose="020F0502020204030204" pitchFamily="34" charset="0"/>
                <a:ea typeface="+mn-ea"/>
                <a:cs typeface="Calibri" panose="020F0502020204030204" pitchFamily="34" charset="0"/>
              </a:defRPr>
            </a:lvl1pPr>
          </a:lstStyle>
          <a:p>
            <a:pPr lvl="0"/>
            <a:r>
              <a:rPr lang="en-GB"/>
              <a:t>Click icon to </a:t>
            </a:r>
            <a:br>
              <a:rPr lang="en-GB"/>
            </a:br>
            <a:r>
              <a:rPr lang="en-GB"/>
              <a:t>add object</a:t>
            </a:r>
          </a:p>
        </p:txBody>
      </p:sp>
    </p:spTree>
    <p:extLst>
      <p:ext uri="{BB962C8B-B14F-4D97-AF65-F5344CB8AC3E}">
        <p14:creationId xmlns:p14="http://schemas.microsoft.com/office/powerpoint/2010/main" val="119529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and Narrow Photo">
    <p:spTree>
      <p:nvGrpSpPr>
        <p:cNvPr id="1" name=""/>
        <p:cNvGrpSpPr/>
        <p:nvPr/>
      </p:nvGrpSpPr>
      <p:grpSpPr>
        <a:xfrm>
          <a:off x="0" y="0"/>
          <a:ext cx="0" cy="0"/>
          <a:chOff x="0" y="0"/>
          <a:chExt cx="0" cy="0"/>
        </a:xfrm>
      </p:grpSpPr>
      <p:sp>
        <p:nvSpPr>
          <p:cNvPr id="8" name="TextBox 34">
            <a:extLst>
              <a:ext uri="{FF2B5EF4-FFF2-40B4-BE49-F238E27FC236}">
                <a16:creationId xmlns:a16="http://schemas.microsoft.com/office/drawing/2014/main" id="{52EEB5BA-94A6-4BEF-BA95-612ADF94C53F}"/>
              </a:ext>
            </a:extLst>
          </p:cNvPr>
          <p:cNvSpPr txBox="1">
            <a:spLocks noChangeArrowheads="1"/>
          </p:cNvSpPr>
          <p:nvPr userDrawn="1"/>
        </p:nvSpPr>
        <p:spPr bwMode="auto">
          <a:xfrm>
            <a:off x="8128000" y="6958013"/>
            <a:ext cx="4064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GB" altLang="en-US" sz="1000" b="1">
                <a:solidFill>
                  <a:srgbClr val="A6A6A6"/>
                </a:solidFill>
                <a:latin typeface="Calibri" panose="020F0502020204030204" pitchFamily="34" charset="0"/>
                <a:cs typeface="Calibri" panose="020F0502020204030204" pitchFamily="34" charset="0"/>
              </a:rPr>
              <a:t>Adding an image to the rectangular frame (recommended):</a:t>
            </a:r>
          </a:p>
          <a:p>
            <a:r>
              <a:rPr lang="en-GB" altLang="en-US" sz="1000">
                <a:solidFill>
                  <a:srgbClr val="A6A6A6"/>
                </a:solidFill>
                <a:latin typeface="Calibri" panose="020F0502020204030204" pitchFamily="34" charset="0"/>
                <a:cs typeface="Calibri" panose="020F0502020204030204" pitchFamily="34" charset="0"/>
              </a:rPr>
              <a:t>Prior to starting, please browse our image library https://avevaimages.thirdlight.com/ and download some image options. (We recommend either a “Micro” view image or a People image, available via folders of the same names in the image library.) Click the image icon to insert image, then Send to Back. Please ensure that the AVEVA logo is displayed prominently against the image and remains fixed in its position. The logo should not shift or jump from slide to slide.</a:t>
            </a:r>
          </a:p>
        </p:txBody>
      </p:sp>
      <p:sp>
        <p:nvSpPr>
          <p:cNvPr id="21" name="Text Placeholder 7"/>
          <p:cNvSpPr>
            <a:spLocks noGrp="1"/>
          </p:cNvSpPr>
          <p:nvPr>
            <p:ph type="body" sz="quarter" idx="13"/>
          </p:nvPr>
        </p:nvSpPr>
        <p:spPr>
          <a:xfrm>
            <a:off x="609600" y="1426464"/>
            <a:ext cx="7162800" cy="321627"/>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Click to edit Master text styles</a:t>
            </a:r>
          </a:p>
        </p:txBody>
      </p:sp>
      <p:sp>
        <p:nvSpPr>
          <p:cNvPr id="13" name="Text Placeholder 7"/>
          <p:cNvSpPr>
            <a:spLocks noGrp="1"/>
          </p:cNvSpPr>
          <p:nvPr>
            <p:ph type="body" sz="quarter" idx="14"/>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US"/>
              <a:t>Click to edit Master text styles</a:t>
            </a:r>
          </a:p>
        </p:txBody>
      </p:sp>
      <p:sp>
        <p:nvSpPr>
          <p:cNvPr id="27" name="Picture Placeholder 3"/>
          <p:cNvSpPr>
            <a:spLocks noGrp="1"/>
          </p:cNvSpPr>
          <p:nvPr>
            <p:ph type="pic" sz="quarter" idx="15"/>
          </p:nvPr>
        </p:nvSpPr>
        <p:spPr>
          <a:xfrm>
            <a:off x="8128000" y="-9144"/>
            <a:ext cx="4069080" cy="6879600"/>
          </a:xfrm>
          <a:prstGeom prst="rect">
            <a:avLst/>
          </a:prstGeom>
          <a:solidFill>
            <a:schemeClr val="tx2"/>
          </a:solidFill>
          <a:ln>
            <a:noFill/>
          </a:ln>
        </p:spPr>
        <p:txBody>
          <a:bodyPr rtlCol="0" anchor="ctr">
            <a:normAutofit/>
          </a:bodyPr>
          <a:lstStyle>
            <a:lvl1pPr marL="0" indent="0" algn="ctr">
              <a:buNone/>
              <a:defRPr sz="2000">
                <a:solidFill>
                  <a:schemeClr val="bg1"/>
                </a:solidFill>
                <a:latin typeface="+mn-lt"/>
                <a:cs typeface="Calibri" panose="020F0502020204030204" pitchFamily="34" charset="0"/>
              </a:defRPr>
            </a:lvl1pPr>
          </a:lstStyle>
          <a:p>
            <a:pPr lvl="0"/>
            <a:r>
              <a:rPr lang="en-US" noProof="0"/>
              <a:t>Click icon to add picture</a:t>
            </a:r>
            <a:endParaRPr lang="en-GB" noProof="0"/>
          </a:p>
        </p:txBody>
      </p:sp>
      <p:sp>
        <p:nvSpPr>
          <p:cNvPr id="2" name="Title 1"/>
          <p:cNvSpPr>
            <a:spLocks noGrp="1"/>
          </p:cNvSpPr>
          <p:nvPr>
            <p:ph type="title"/>
          </p:nvPr>
        </p:nvSpPr>
        <p:spPr>
          <a:xfrm>
            <a:off x="612648" y="585216"/>
            <a:ext cx="7159752" cy="804672"/>
          </a:xfrm>
        </p:spPr>
        <p:txBody>
          <a:bodyPr/>
          <a:lstStyle/>
          <a:p>
            <a:r>
              <a:rPr lang="en-GB"/>
              <a:t>Click to edit Master title style</a:t>
            </a:r>
            <a:endParaRPr lang="en-US"/>
          </a:p>
        </p:txBody>
      </p:sp>
      <p:sp>
        <p:nvSpPr>
          <p:cNvPr id="5" name="Content Placeholder 4"/>
          <p:cNvSpPr>
            <a:spLocks noGrp="1"/>
          </p:cNvSpPr>
          <p:nvPr>
            <p:ph sz="quarter" idx="25"/>
          </p:nvPr>
        </p:nvSpPr>
        <p:spPr>
          <a:xfrm>
            <a:off x="609600" y="1920240"/>
            <a:ext cx="7162800" cy="37490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Online Image Placeholder 7"/>
          <p:cNvSpPr>
            <a:spLocks noGrp="1" noSelect="1"/>
          </p:cNvSpPr>
          <p:nvPr>
            <p:ph type="clipArt" sz="quarter" idx="20"/>
          </p:nvPr>
        </p:nvSpPr>
        <p:spPr>
          <a:xfrm>
            <a:off x="10422144" y="6310008"/>
            <a:ext cx="1157208" cy="262560"/>
          </a:xfrm>
          <a:blipFill>
            <a:blip r:embed="rId2"/>
            <a:stretch>
              <a:fillRect/>
            </a:stretch>
          </a:blipFill>
        </p:spPr>
        <p:txBody>
          <a:bodyPr rtlCol="0">
            <a:normAutofit/>
          </a:bodyPr>
          <a:lstStyle>
            <a:lvl1pPr marL="14414" indent="0">
              <a:buFontTx/>
              <a:buNone/>
              <a:defRPr/>
            </a:lvl1pPr>
          </a:lstStyle>
          <a:p>
            <a:pPr lvl="0"/>
            <a:r>
              <a:rPr lang="en-US" noProof="0"/>
              <a:t>Click icon to add online image</a:t>
            </a:r>
            <a:endParaRPr lang="en-GB" noProof="0"/>
          </a:p>
        </p:txBody>
      </p:sp>
      <p:sp>
        <p:nvSpPr>
          <p:cNvPr id="9" name="Date Placeholder 3">
            <a:extLst>
              <a:ext uri="{FF2B5EF4-FFF2-40B4-BE49-F238E27FC236}">
                <a16:creationId xmlns:a16="http://schemas.microsoft.com/office/drawing/2014/main" id="{569A3113-EB3C-43DD-B6D5-7B4F240BE690}"/>
              </a:ext>
            </a:extLst>
          </p:cNvPr>
          <p:cNvSpPr>
            <a:spLocks noGrp="1"/>
          </p:cNvSpPr>
          <p:nvPr>
            <p:ph type="dt" sz="half" idx="26"/>
          </p:nvPr>
        </p:nvSpPr>
        <p:spPr/>
        <p:txBody>
          <a:bodyPr/>
          <a:lstStyle>
            <a:lvl1pPr>
              <a:defRPr/>
            </a:lvl1pPr>
          </a:lstStyle>
          <a:p>
            <a:pPr>
              <a:defRPr/>
            </a:pPr>
            <a:endParaRPr lang="en-GB"/>
          </a:p>
        </p:txBody>
      </p:sp>
      <p:sp>
        <p:nvSpPr>
          <p:cNvPr id="10" name="Footer Placeholder 6">
            <a:extLst>
              <a:ext uri="{FF2B5EF4-FFF2-40B4-BE49-F238E27FC236}">
                <a16:creationId xmlns:a16="http://schemas.microsoft.com/office/drawing/2014/main" id="{452F4C46-4FEA-4299-87F3-475BBE10A381}"/>
              </a:ext>
            </a:extLst>
          </p:cNvPr>
          <p:cNvSpPr>
            <a:spLocks noGrp="1"/>
          </p:cNvSpPr>
          <p:nvPr>
            <p:ph type="ftr" sz="quarter" idx="27"/>
          </p:nvPr>
        </p:nvSpPr>
        <p:spPr/>
        <p:txBody>
          <a:bodyPr/>
          <a:lstStyle>
            <a:lvl1pPr>
              <a:defRPr/>
            </a:lvl1pPr>
          </a:lstStyle>
          <a:p>
            <a:pPr>
              <a:defRPr/>
            </a:pPr>
            <a:r>
              <a:rPr lang="en-GB"/>
              <a:t>For Internal Use Only. ©2020 AVEVA Group plc and its subsidiaries. All rights reserved.</a:t>
            </a:r>
          </a:p>
        </p:txBody>
      </p:sp>
      <p:sp>
        <p:nvSpPr>
          <p:cNvPr id="11" name="Slide Number Placeholder 7">
            <a:extLst>
              <a:ext uri="{FF2B5EF4-FFF2-40B4-BE49-F238E27FC236}">
                <a16:creationId xmlns:a16="http://schemas.microsoft.com/office/drawing/2014/main" id="{5C84CE37-1D61-4FB1-A63C-ECF42A79EB11}"/>
              </a:ext>
            </a:extLst>
          </p:cNvPr>
          <p:cNvSpPr>
            <a:spLocks noGrp="1"/>
          </p:cNvSpPr>
          <p:nvPr>
            <p:ph type="sldNum" sz="quarter" idx="28"/>
          </p:nvPr>
        </p:nvSpPr>
        <p:spPr/>
        <p:txBody>
          <a:bodyPr/>
          <a:lstStyle>
            <a:lvl1pPr>
              <a:defRPr/>
            </a:lvl1pPr>
          </a:lstStyle>
          <a:p>
            <a:pPr>
              <a:defRPr/>
            </a:pPr>
            <a:fld id="{B64D06B3-D815-469D-8D4E-F8CB3C698EAE}" type="slidenum">
              <a:rPr lang="en-GB"/>
              <a:pPr>
                <a:defRPr/>
              </a:pPr>
              <a:t>‹#›</a:t>
            </a:fld>
            <a:endParaRPr lang="en-GB"/>
          </a:p>
        </p:txBody>
      </p:sp>
    </p:spTree>
    <p:extLst>
      <p:ext uri="{BB962C8B-B14F-4D97-AF65-F5344CB8AC3E}">
        <p14:creationId xmlns:p14="http://schemas.microsoft.com/office/powerpoint/2010/main" val="2261909749"/>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37304A4-40BD-49A7-97CF-E10F66145C72}"/>
              </a:ext>
            </a:extLst>
          </p:cNvPr>
          <p:cNvCxnSpPr>
            <a:cxnSpLocks/>
          </p:cNvCxnSpPr>
          <p:nvPr userDrawn="1"/>
        </p:nvCxnSpPr>
        <p:spPr>
          <a:xfrm flipH="1">
            <a:off x="4389118" y="45085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8" name="Picture 37">
            <a:extLst>
              <a:ext uri="{FF2B5EF4-FFF2-40B4-BE49-F238E27FC236}">
                <a16:creationId xmlns:a16="http://schemas.microsoft.com/office/drawing/2014/main" id="{C1B886C7-D0F7-4B0C-B1A3-86A492DEBD1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21938" y="6310313"/>
            <a:ext cx="11572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8">
            <a:extLst>
              <a:ext uri="{FF2B5EF4-FFF2-40B4-BE49-F238E27FC236}">
                <a16:creationId xmlns:a16="http://schemas.microsoft.com/office/drawing/2014/main" id="{DB199E5B-74D1-4DEB-88A1-1FEBD8B48436}"/>
              </a:ext>
            </a:extLst>
          </p:cNvPr>
          <p:cNvSpPr txBox="1">
            <a:spLocks noChangeArrowheads="1"/>
          </p:cNvSpPr>
          <p:nvPr userDrawn="1"/>
        </p:nvSpPr>
        <p:spPr bwMode="auto">
          <a:xfrm>
            <a:off x="0" y="6958013"/>
            <a:ext cx="4064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GB" altLang="en-US" sz="1000" b="1">
                <a:solidFill>
                  <a:srgbClr val="A6A6A6"/>
                </a:solidFill>
                <a:latin typeface="Calibri" panose="020F0502020204030204" pitchFamily="34" charset="0"/>
                <a:cs typeface="Calibri" panose="020F0502020204030204" pitchFamily="34" charset="0"/>
              </a:rPr>
              <a:t>Adding an image to the rectangular frame (recommended):</a:t>
            </a:r>
          </a:p>
          <a:p>
            <a:r>
              <a:rPr lang="en-GB" altLang="en-US" sz="1000">
                <a:solidFill>
                  <a:srgbClr val="A6A6A6"/>
                </a:solidFill>
                <a:latin typeface="Calibri" panose="020F0502020204030204" pitchFamily="34" charset="0"/>
                <a:cs typeface="Calibri" panose="020F0502020204030204" pitchFamily="34" charset="0"/>
              </a:rPr>
              <a:t>Prior to starting, please browse our image library https://avevaimages.thirdlight.com/ and download some image options. (We recommend either a “Micro” view image or a People image, available via folders of the same names in the image library.) Click the image icon to insert image, then Send to Back. Please ensure that the AVEVA logo is displayed prominently against the image and remains fixed in its position. The logo should not shift or jump from slide to slide.</a:t>
            </a:r>
          </a:p>
        </p:txBody>
      </p:sp>
      <p:sp>
        <p:nvSpPr>
          <p:cNvPr id="10" name="TextBox 39">
            <a:extLst>
              <a:ext uri="{FF2B5EF4-FFF2-40B4-BE49-F238E27FC236}">
                <a16:creationId xmlns:a16="http://schemas.microsoft.com/office/drawing/2014/main" id="{19ECA5FB-2EE7-46E1-AB1C-44CB11E7EB39}"/>
              </a:ext>
            </a:extLst>
          </p:cNvPr>
          <p:cNvSpPr txBox="1">
            <a:spLocks noChangeArrowheads="1"/>
          </p:cNvSpPr>
          <p:nvPr userDrawn="1"/>
        </p:nvSpPr>
        <p:spPr bwMode="auto">
          <a:xfrm>
            <a:off x="0" y="-260350"/>
            <a:ext cx="12192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GB" altLang="en-US" sz="1000">
                <a:solidFill>
                  <a:srgbClr val="A6A6A6"/>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42" name="Picture Placeholder 3"/>
          <p:cNvSpPr>
            <a:spLocks noGrp="1"/>
          </p:cNvSpPr>
          <p:nvPr>
            <p:ph type="pic" sz="quarter" idx="15"/>
          </p:nvPr>
        </p:nvSpPr>
        <p:spPr>
          <a:xfrm>
            <a:off x="-9144" y="-9144"/>
            <a:ext cx="4032504" cy="6879600"/>
          </a:xfrm>
          <a:prstGeom prst="rect">
            <a:avLst/>
          </a:prstGeom>
          <a:solidFill>
            <a:schemeClr val="tx2"/>
          </a:solidFill>
          <a:ln>
            <a:noFill/>
          </a:ln>
        </p:spPr>
        <p:txBody>
          <a:bodyPr rtlCol="0" anchor="ctr">
            <a:normAutofit/>
          </a:bodyPr>
          <a:lstStyle>
            <a:lvl1pPr marL="0" indent="0" algn="ctr">
              <a:buNone/>
              <a:defRPr sz="2000">
                <a:solidFill>
                  <a:schemeClr val="bg1"/>
                </a:solidFill>
                <a:latin typeface="+mn-lt"/>
                <a:cs typeface="Calibri" panose="020F0502020204030204" pitchFamily="34" charset="0"/>
              </a:defRPr>
            </a:lvl1pPr>
          </a:lstStyle>
          <a:p>
            <a:pPr lvl="0"/>
            <a:r>
              <a:rPr lang="en-US" noProof="0"/>
              <a:t>Click icon to add picture</a:t>
            </a:r>
            <a:endParaRPr lang="en-GB" noProof="0"/>
          </a:p>
        </p:txBody>
      </p:sp>
      <p:sp>
        <p:nvSpPr>
          <p:cNvPr id="14" name="Text Placeholder 7"/>
          <p:cNvSpPr>
            <a:spLocks noGrp="1"/>
          </p:cNvSpPr>
          <p:nvPr>
            <p:ph type="body" sz="quarter" idx="13"/>
          </p:nvPr>
        </p:nvSpPr>
        <p:spPr>
          <a:xfrm>
            <a:off x="4389118" y="1426464"/>
            <a:ext cx="7193281" cy="321627"/>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Click to edit Master text styles</a:t>
            </a:r>
          </a:p>
        </p:txBody>
      </p:sp>
      <p:sp>
        <p:nvSpPr>
          <p:cNvPr id="13" name="Text Placeholder 7"/>
          <p:cNvSpPr>
            <a:spLocks noGrp="1"/>
          </p:cNvSpPr>
          <p:nvPr>
            <p:ph type="body" sz="quarter" idx="14"/>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US"/>
              <a:t>Click to edit Master text styles</a:t>
            </a:r>
          </a:p>
        </p:txBody>
      </p:sp>
      <p:sp>
        <p:nvSpPr>
          <p:cNvPr id="4" name="Title 3"/>
          <p:cNvSpPr>
            <a:spLocks noGrp="1"/>
          </p:cNvSpPr>
          <p:nvPr>
            <p:ph type="title"/>
          </p:nvPr>
        </p:nvSpPr>
        <p:spPr>
          <a:xfrm>
            <a:off x="4389118" y="585216"/>
            <a:ext cx="7196330" cy="804672"/>
          </a:xfrm>
        </p:spPr>
        <p:txBody>
          <a:bodyPr/>
          <a:lstStyle/>
          <a:p>
            <a:r>
              <a:rPr lang="en-GB"/>
              <a:t>Click to edit Master title style</a:t>
            </a:r>
            <a:endParaRPr lang="en-US"/>
          </a:p>
        </p:txBody>
      </p:sp>
      <p:sp>
        <p:nvSpPr>
          <p:cNvPr id="6" name="Content Placeholder 5"/>
          <p:cNvSpPr>
            <a:spLocks noGrp="1"/>
          </p:cNvSpPr>
          <p:nvPr>
            <p:ph sz="quarter" idx="22"/>
          </p:nvPr>
        </p:nvSpPr>
        <p:spPr>
          <a:xfrm>
            <a:off x="4389437" y="1920240"/>
            <a:ext cx="7196328" cy="37490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Date Placeholder 4">
            <a:extLst>
              <a:ext uri="{FF2B5EF4-FFF2-40B4-BE49-F238E27FC236}">
                <a16:creationId xmlns:a16="http://schemas.microsoft.com/office/drawing/2014/main" id="{1979E049-7955-45DE-9B71-264D14620700}"/>
              </a:ext>
            </a:extLst>
          </p:cNvPr>
          <p:cNvSpPr>
            <a:spLocks noGrp="1"/>
          </p:cNvSpPr>
          <p:nvPr>
            <p:ph type="dt" sz="half" idx="23"/>
          </p:nvPr>
        </p:nvSpPr>
        <p:spPr/>
        <p:txBody>
          <a:bodyPr/>
          <a:lstStyle>
            <a:lvl1pPr>
              <a:defRPr/>
            </a:lvl1pPr>
          </a:lstStyle>
          <a:p>
            <a:pPr>
              <a:defRPr/>
            </a:pPr>
            <a:endParaRPr lang="en-GB"/>
          </a:p>
        </p:txBody>
      </p:sp>
      <p:sp>
        <p:nvSpPr>
          <p:cNvPr id="12" name="Footer Placeholder 6">
            <a:extLst>
              <a:ext uri="{FF2B5EF4-FFF2-40B4-BE49-F238E27FC236}">
                <a16:creationId xmlns:a16="http://schemas.microsoft.com/office/drawing/2014/main" id="{3DFCBCDC-597D-4700-9541-B260BD6F7DB4}"/>
              </a:ext>
            </a:extLst>
          </p:cNvPr>
          <p:cNvSpPr>
            <a:spLocks noGrp="1"/>
          </p:cNvSpPr>
          <p:nvPr>
            <p:ph type="ftr" sz="quarter" idx="24"/>
          </p:nvPr>
        </p:nvSpPr>
        <p:spPr/>
        <p:txBody>
          <a:bodyPr/>
          <a:lstStyle>
            <a:lvl1pPr>
              <a:defRPr/>
            </a:lvl1pPr>
          </a:lstStyle>
          <a:p>
            <a:pPr>
              <a:defRPr/>
            </a:pPr>
            <a:r>
              <a:rPr lang="en-GB"/>
              <a:t>For Internal Use Only. ©2020 AVEVA Group plc and its subsidiaries. All rights reserved.</a:t>
            </a:r>
          </a:p>
        </p:txBody>
      </p:sp>
      <p:sp>
        <p:nvSpPr>
          <p:cNvPr id="15" name="Slide Number Placeholder 8">
            <a:extLst>
              <a:ext uri="{FF2B5EF4-FFF2-40B4-BE49-F238E27FC236}">
                <a16:creationId xmlns:a16="http://schemas.microsoft.com/office/drawing/2014/main" id="{75E9D48B-D2C3-4AB9-9FC8-4F905A0499C1}"/>
              </a:ext>
            </a:extLst>
          </p:cNvPr>
          <p:cNvSpPr>
            <a:spLocks noGrp="1"/>
          </p:cNvSpPr>
          <p:nvPr>
            <p:ph type="sldNum" sz="quarter" idx="25"/>
          </p:nvPr>
        </p:nvSpPr>
        <p:spPr/>
        <p:txBody>
          <a:bodyPr/>
          <a:lstStyle>
            <a:lvl1pPr>
              <a:defRPr/>
            </a:lvl1pPr>
          </a:lstStyle>
          <a:p>
            <a:pPr>
              <a:defRPr/>
            </a:pPr>
            <a:fld id="{5B929899-8593-42CC-B091-3A216B3B42A8}" type="slidenum">
              <a:rPr lang="en-GB"/>
              <a:pPr>
                <a:defRPr/>
              </a:pPr>
              <a:t>‹#›</a:t>
            </a:fld>
            <a:endParaRPr lang="en-GB"/>
          </a:p>
        </p:txBody>
      </p:sp>
    </p:spTree>
    <p:extLst>
      <p:ext uri="{BB962C8B-B14F-4D97-AF65-F5344CB8AC3E}">
        <p14:creationId xmlns:p14="http://schemas.microsoft.com/office/powerpoint/2010/main" val="2399816277"/>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5" name="Oval 34">
            <a:extLst>
              <a:ext uri="{FF2B5EF4-FFF2-40B4-BE49-F238E27FC236}">
                <a16:creationId xmlns:a16="http://schemas.microsoft.com/office/drawing/2014/main" id="{A72CB37B-6ABC-4DD0-810B-A2B1CF8F6AE6}"/>
              </a:ext>
            </a:extLst>
          </p:cNvPr>
          <p:cNvSpPr>
            <a:spLocks noChangeAspect="1" noChangeArrowheads="1"/>
          </p:cNvSpPr>
          <p:nvPr userDrawn="1"/>
        </p:nvSpPr>
        <p:spPr bwMode="auto">
          <a:xfrm>
            <a:off x="12496800" y="1547813"/>
            <a:ext cx="409575" cy="407987"/>
          </a:xfrm>
          <a:prstGeom prst="ellipse">
            <a:avLst/>
          </a:prstGeom>
          <a:solidFill>
            <a:srgbClr val="C530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6" name="Oval 37">
            <a:extLst>
              <a:ext uri="{FF2B5EF4-FFF2-40B4-BE49-F238E27FC236}">
                <a16:creationId xmlns:a16="http://schemas.microsoft.com/office/drawing/2014/main" id="{D9F6B453-7DFC-4262-B5C2-1D380EAB009B}"/>
              </a:ext>
            </a:extLst>
          </p:cNvPr>
          <p:cNvSpPr>
            <a:spLocks noChangeAspect="1" noChangeArrowheads="1"/>
          </p:cNvSpPr>
          <p:nvPr userDrawn="1"/>
        </p:nvSpPr>
        <p:spPr bwMode="auto">
          <a:xfrm>
            <a:off x="12496800" y="976313"/>
            <a:ext cx="409575" cy="409575"/>
          </a:xfrm>
          <a:prstGeom prst="ellipse">
            <a:avLst/>
          </a:prstGeom>
          <a:solidFill>
            <a:srgbClr val="6B04A8"/>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8" name="Oval 38">
            <a:extLst>
              <a:ext uri="{FF2B5EF4-FFF2-40B4-BE49-F238E27FC236}">
                <a16:creationId xmlns:a16="http://schemas.microsoft.com/office/drawing/2014/main" id="{8A8D95B8-49CF-4109-9890-69C70EA5352F}"/>
              </a:ext>
            </a:extLst>
          </p:cNvPr>
          <p:cNvSpPr>
            <a:spLocks noChangeAspect="1" noChangeArrowheads="1"/>
          </p:cNvSpPr>
          <p:nvPr userDrawn="1"/>
        </p:nvSpPr>
        <p:spPr bwMode="auto">
          <a:xfrm>
            <a:off x="12496800" y="412750"/>
            <a:ext cx="409575" cy="409575"/>
          </a:xfrm>
          <a:prstGeom prst="ellipse">
            <a:avLst/>
          </a:prstGeom>
          <a:solidFill>
            <a:srgbClr val="3D115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9" name="Rectangle 39">
            <a:extLst>
              <a:ext uri="{FF2B5EF4-FFF2-40B4-BE49-F238E27FC236}">
                <a16:creationId xmlns:a16="http://schemas.microsoft.com/office/drawing/2014/main" id="{0F5006BC-9EA3-4410-8271-12E61C40B721}"/>
              </a:ext>
            </a:extLst>
          </p:cNvPr>
          <p:cNvSpPr>
            <a:spLocks noChangeArrowheads="1"/>
          </p:cNvSpPr>
          <p:nvPr userDrawn="1"/>
        </p:nvSpPr>
        <p:spPr bwMode="auto">
          <a:xfrm>
            <a:off x="12496800" y="-76200"/>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Primary Palette</a:t>
            </a:r>
          </a:p>
        </p:txBody>
      </p:sp>
      <p:sp>
        <p:nvSpPr>
          <p:cNvPr id="10" name="Rectangle 40">
            <a:extLst>
              <a:ext uri="{FF2B5EF4-FFF2-40B4-BE49-F238E27FC236}">
                <a16:creationId xmlns:a16="http://schemas.microsoft.com/office/drawing/2014/main" id="{FC6B460E-DDC4-4DBA-90C1-5BF08F9843A3}"/>
              </a:ext>
            </a:extLst>
          </p:cNvPr>
          <p:cNvSpPr>
            <a:spLocks noChangeArrowheads="1"/>
          </p:cNvSpPr>
          <p:nvPr userDrawn="1"/>
        </p:nvSpPr>
        <p:spPr bwMode="auto">
          <a:xfrm>
            <a:off x="12496800" y="2786063"/>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Secondary Colors</a:t>
            </a:r>
          </a:p>
        </p:txBody>
      </p:sp>
      <p:sp>
        <p:nvSpPr>
          <p:cNvPr id="11" name="Oval 41">
            <a:extLst>
              <a:ext uri="{FF2B5EF4-FFF2-40B4-BE49-F238E27FC236}">
                <a16:creationId xmlns:a16="http://schemas.microsoft.com/office/drawing/2014/main" id="{CEF97573-9DDA-4418-B628-C49EB82F7F5E}"/>
              </a:ext>
            </a:extLst>
          </p:cNvPr>
          <p:cNvSpPr>
            <a:spLocks noChangeAspect="1" noChangeArrowheads="1"/>
          </p:cNvSpPr>
          <p:nvPr userDrawn="1"/>
        </p:nvSpPr>
        <p:spPr bwMode="auto">
          <a:xfrm>
            <a:off x="13058775" y="1547813"/>
            <a:ext cx="409575" cy="407987"/>
          </a:xfrm>
          <a:prstGeom prst="ellipse">
            <a:avLst/>
          </a:prstGeom>
          <a:solidFill>
            <a:srgbClr val="BECCD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2" name="Oval 42">
            <a:extLst>
              <a:ext uri="{FF2B5EF4-FFF2-40B4-BE49-F238E27FC236}">
                <a16:creationId xmlns:a16="http://schemas.microsoft.com/office/drawing/2014/main" id="{ED1049E6-759F-4075-BBE5-3E5F6F6E110A}"/>
              </a:ext>
            </a:extLst>
          </p:cNvPr>
          <p:cNvSpPr>
            <a:spLocks noChangeAspect="1" noChangeArrowheads="1"/>
          </p:cNvSpPr>
          <p:nvPr userDrawn="1"/>
        </p:nvSpPr>
        <p:spPr bwMode="auto">
          <a:xfrm>
            <a:off x="13058775" y="976313"/>
            <a:ext cx="409575" cy="409575"/>
          </a:xfrm>
          <a:prstGeom prst="ellipse">
            <a:avLst/>
          </a:prstGeom>
          <a:solidFill>
            <a:srgbClr val="73829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3" name="Oval 43">
            <a:extLst>
              <a:ext uri="{FF2B5EF4-FFF2-40B4-BE49-F238E27FC236}">
                <a16:creationId xmlns:a16="http://schemas.microsoft.com/office/drawing/2014/main" id="{EF354857-3054-4BDC-B718-A6E4397A9137}"/>
              </a:ext>
            </a:extLst>
          </p:cNvPr>
          <p:cNvSpPr>
            <a:spLocks noChangeAspect="1" noChangeArrowheads="1"/>
          </p:cNvSpPr>
          <p:nvPr userDrawn="1"/>
        </p:nvSpPr>
        <p:spPr bwMode="auto">
          <a:xfrm>
            <a:off x="13058775" y="412750"/>
            <a:ext cx="409575" cy="409575"/>
          </a:xfrm>
          <a:prstGeom prst="ellipse">
            <a:avLst/>
          </a:prstGeom>
          <a:solidFill>
            <a:srgbClr val="363D4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4" name="Oval 44">
            <a:extLst>
              <a:ext uri="{FF2B5EF4-FFF2-40B4-BE49-F238E27FC236}">
                <a16:creationId xmlns:a16="http://schemas.microsoft.com/office/drawing/2014/main" id="{042B9AE5-4516-4F39-9FE7-290919E0D3E6}"/>
              </a:ext>
            </a:extLst>
          </p:cNvPr>
          <p:cNvSpPr>
            <a:spLocks noChangeAspect="1" noChangeArrowheads="1"/>
          </p:cNvSpPr>
          <p:nvPr userDrawn="1"/>
        </p:nvSpPr>
        <p:spPr bwMode="auto">
          <a:xfrm>
            <a:off x="13058775" y="2111375"/>
            <a:ext cx="409575" cy="409575"/>
          </a:xfrm>
          <a:prstGeom prst="ellipse">
            <a:avLst/>
          </a:prstGeom>
          <a:solidFill>
            <a:srgbClr val="F7F3F3"/>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5" name="Oval 45">
            <a:extLst>
              <a:ext uri="{FF2B5EF4-FFF2-40B4-BE49-F238E27FC236}">
                <a16:creationId xmlns:a16="http://schemas.microsoft.com/office/drawing/2014/main" id="{748FA09E-A0D6-4F3C-9B56-81A208516FDB}"/>
              </a:ext>
            </a:extLst>
          </p:cNvPr>
          <p:cNvSpPr>
            <a:spLocks noChangeAspect="1" noChangeArrowheads="1"/>
          </p:cNvSpPr>
          <p:nvPr userDrawn="1"/>
        </p:nvSpPr>
        <p:spPr bwMode="auto">
          <a:xfrm>
            <a:off x="12496800" y="3752850"/>
            <a:ext cx="409575" cy="409575"/>
          </a:xfrm>
          <a:prstGeom prst="ellipse">
            <a:avLst/>
          </a:prstGeom>
          <a:solidFill>
            <a:srgbClr val="4D5EE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6" name="Oval 46">
            <a:extLst>
              <a:ext uri="{FF2B5EF4-FFF2-40B4-BE49-F238E27FC236}">
                <a16:creationId xmlns:a16="http://schemas.microsoft.com/office/drawing/2014/main" id="{F7D0A1F6-1DA8-44D8-A6C6-BBCFDD33F21D}"/>
              </a:ext>
            </a:extLst>
          </p:cNvPr>
          <p:cNvSpPr>
            <a:spLocks noChangeAspect="1" noChangeArrowheads="1"/>
          </p:cNvSpPr>
          <p:nvPr userDrawn="1"/>
        </p:nvSpPr>
        <p:spPr bwMode="auto">
          <a:xfrm>
            <a:off x="12496800" y="3189288"/>
            <a:ext cx="409575" cy="409575"/>
          </a:xfrm>
          <a:prstGeom prst="ellipse">
            <a:avLst/>
          </a:prstGeom>
          <a:solidFill>
            <a:srgbClr val="3B20C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7" name="Oval 49">
            <a:extLst>
              <a:ext uri="{FF2B5EF4-FFF2-40B4-BE49-F238E27FC236}">
                <a16:creationId xmlns:a16="http://schemas.microsoft.com/office/drawing/2014/main" id="{379502E9-94CE-412E-B070-E98B725D1CD4}"/>
              </a:ext>
            </a:extLst>
          </p:cNvPr>
          <p:cNvSpPr>
            <a:spLocks noChangeAspect="1" noChangeArrowheads="1"/>
          </p:cNvSpPr>
          <p:nvPr userDrawn="1"/>
        </p:nvSpPr>
        <p:spPr bwMode="auto">
          <a:xfrm>
            <a:off x="13058775" y="3752850"/>
            <a:ext cx="409575" cy="409575"/>
          </a:xfrm>
          <a:prstGeom prst="ellipse">
            <a:avLst/>
          </a:prstGeom>
          <a:solidFill>
            <a:srgbClr val="30B887"/>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8" name="Oval 52">
            <a:extLst>
              <a:ext uri="{FF2B5EF4-FFF2-40B4-BE49-F238E27FC236}">
                <a16:creationId xmlns:a16="http://schemas.microsoft.com/office/drawing/2014/main" id="{4565932B-DD52-4B28-8A66-893AD9AAF3DD}"/>
              </a:ext>
            </a:extLst>
          </p:cNvPr>
          <p:cNvSpPr>
            <a:spLocks noChangeAspect="1" noChangeArrowheads="1"/>
          </p:cNvSpPr>
          <p:nvPr userDrawn="1"/>
        </p:nvSpPr>
        <p:spPr bwMode="auto">
          <a:xfrm>
            <a:off x="13058775" y="3189288"/>
            <a:ext cx="409575" cy="409575"/>
          </a:xfrm>
          <a:prstGeom prst="ellipse">
            <a:avLst/>
          </a:prstGeom>
          <a:solidFill>
            <a:srgbClr val="0D906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9" name="Rectangle 53">
            <a:extLst>
              <a:ext uri="{FF2B5EF4-FFF2-40B4-BE49-F238E27FC236}">
                <a16:creationId xmlns:a16="http://schemas.microsoft.com/office/drawing/2014/main" id="{CF9E6B9C-C131-44D2-A6A3-F095E83109C0}"/>
              </a:ext>
            </a:extLst>
          </p:cNvPr>
          <p:cNvSpPr>
            <a:spLocks noChangeArrowheads="1"/>
          </p:cNvSpPr>
          <p:nvPr userDrawn="1"/>
        </p:nvSpPr>
        <p:spPr bwMode="auto">
          <a:xfrm>
            <a:off x="12496800" y="5246688"/>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Highlight Colors</a:t>
            </a:r>
          </a:p>
        </p:txBody>
      </p:sp>
      <p:sp>
        <p:nvSpPr>
          <p:cNvPr id="20" name="Oval 54">
            <a:extLst>
              <a:ext uri="{FF2B5EF4-FFF2-40B4-BE49-F238E27FC236}">
                <a16:creationId xmlns:a16="http://schemas.microsoft.com/office/drawing/2014/main" id="{E76B143B-D6FD-43A0-898C-FD8575850907}"/>
              </a:ext>
            </a:extLst>
          </p:cNvPr>
          <p:cNvSpPr>
            <a:spLocks noChangeAspect="1" noChangeArrowheads="1"/>
          </p:cNvSpPr>
          <p:nvPr userDrawn="1"/>
        </p:nvSpPr>
        <p:spPr bwMode="auto">
          <a:xfrm>
            <a:off x="12496800" y="5686425"/>
            <a:ext cx="409575" cy="409575"/>
          </a:xfrm>
          <a:prstGeom prst="ellipse">
            <a:avLst/>
          </a:prstGeom>
          <a:solidFill>
            <a:srgbClr val="F7065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1" name="Oval 64">
            <a:extLst>
              <a:ext uri="{FF2B5EF4-FFF2-40B4-BE49-F238E27FC236}">
                <a16:creationId xmlns:a16="http://schemas.microsoft.com/office/drawing/2014/main" id="{871589EC-84DB-47C5-A09F-0E219E518701}"/>
              </a:ext>
            </a:extLst>
          </p:cNvPr>
          <p:cNvSpPr>
            <a:spLocks noChangeAspect="1" noChangeArrowheads="1"/>
          </p:cNvSpPr>
          <p:nvPr userDrawn="1"/>
        </p:nvSpPr>
        <p:spPr bwMode="auto">
          <a:xfrm>
            <a:off x="12496800" y="6256338"/>
            <a:ext cx="409575" cy="409575"/>
          </a:xfrm>
          <a:prstGeom prst="ellipse">
            <a:avLst/>
          </a:prstGeom>
          <a:solidFill>
            <a:srgbClr val="960A45"/>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2" name="Oval 65">
            <a:extLst>
              <a:ext uri="{FF2B5EF4-FFF2-40B4-BE49-F238E27FC236}">
                <a16:creationId xmlns:a16="http://schemas.microsoft.com/office/drawing/2014/main" id="{399E73BF-6EF1-4926-9264-5B4F7CEC32ED}"/>
              </a:ext>
            </a:extLst>
          </p:cNvPr>
          <p:cNvSpPr>
            <a:spLocks noChangeAspect="1" noChangeArrowheads="1"/>
          </p:cNvSpPr>
          <p:nvPr userDrawn="1"/>
        </p:nvSpPr>
        <p:spPr bwMode="auto">
          <a:xfrm>
            <a:off x="13058775" y="5686425"/>
            <a:ext cx="409575" cy="409575"/>
          </a:xfrm>
          <a:prstGeom prst="ellipse">
            <a:avLst/>
          </a:prstGeom>
          <a:solidFill>
            <a:srgbClr val="FFBC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3" name="Oval 66">
            <a:extLst>
              <a:ext uri="{FF2B5EF4-FFF2-40B4-BE49-F238E27FC236}">
                <a16:creationId xmlns:a16="http://schemas.microsoft.com/office/drawing/2014/main" id="{A326E04D-BB62-42A9-8B78-8E5DDF5D3680}"/>
              </a:ext>
            </a:extLst>
          </p:cNvPr>
          <p:cNvSpPr>
            <a:spLocks noChangeAspect="1" noChangeArrowheads="1"/>
          </p:cNvSpPr>
          <p:nvPr userDrawn="1"/>
        </p:nvSpPr>
        <p:spPr bwMode="auto">
          <a:xfrm>
            <a:off x="13058775" y="6256338"/>
            <a:ext cx="409575" cy="409575"/>
          </a:xfrm>
          <a:prstGeom prst="ellipse">
            <a:avLst/>
          </a:prstGeom>
          <a:solidFill>
            <a:srgbClr val="FA961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4" name="Oval 67">
            <a:extLst>
              <a:ext uri="{FF2B5EF4-FFF2-40B4-BE49-F238E27FC236}">
                <a16:creationId xmlns:a16="http://schemas.microsoft.com/office/drawing/2014/main" id="{A485A06A-54FE-4A5C-B207-BB6500F10941}"/>
              </a:ext>
            </a:extLst>
          </p:cNvPr>
          <p:cNvSpPr>
            <a:spLocks noChangeAspect="1" noChangeArrowheads="1"/>
          </p:cNvSpPr>
          <p:nvPr userDrawn="1"/>
        </p:nvSpPr>
        <p:spPr bwMode="auto">
          <a:xfrm>
            <a:off x="13614400" y="5686425"/>
            <a:ext cx="409575" cy="409575"/>
          </a:xfrm>
          <a:prstGeom prst="ellipse">
            <a:avLst/>
          </a:prstGeom>
          <a:solidFill>
            <a:srgbClr val="FF6C1A"/>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5" name="Oval 68">
            <a:extLst>
              <a:ext uri="{FF2B5EF4-FFF2-40B4-BE49-F238E27FC236}">
                <a16:creationId xmlns:a16="http://schemas.microsoft.com/office/drawing/2014/main" id="{EEC3B54E-5777-449B-A9D1-61FBCA7ADD63}"/>
              </a:ext>
            </a:extLst>
          </p:cNvPr>
          <p:cNvSpPr>
            <a:spLocks noChangeAspect="1" noChangeArrowheads="1"/>
          </p:cNvSpPr>
          <p:nvPr userDrawn="1"/>
        </p:nvSpPr>
        <p:spPr bwMode="auto">
          <a:xfrm>
            <a:off x="13614400" y="6256338"/>
            <a:ext cx="409575" cy="409575"/>
          </a:xfrm>
          <a:prstGeom prst="ellipse">
            <a:avLst/>
          </a:prstGeom>
          <a:solidFill>
            <a:srgbClr val="DB2F28"/>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6" name="Oval 69">
            <a:extLst>
              <a:ext uri="{FF2B5EF4-FFF2-40B4-BE49-F238E27FC236}">
                <a16:creationId xmlns:a16="http://schemas.microsoft.com/office/drawing/2014/main" id="{FE5D2CCB-639D-4AAA-9BE5-CA9972BDF26E}"/>
              </a:ext>
            </a:extLst>
          </p:cNvPr>
          <p:cNvSpPr>
            <a:spLocks noChangeAspect="1" noChangeArrowheads="1"/>
          </p:cNvSpPr>
          <p:nvPr userDrawn="1"/>
        </p:nvSpPr>
        <p:spPr bwMode="auto">
          <a:xfrm>
            <a:off x="12496800" y="4318000"/>
            <a:ext cx="409575" cy="409575"/>
          </a:xfrm>
          <a:prstGeom prst="ellipse">
            <a:avLst/>
          </a:prstGeom>
          <a:solidFill>
            <a:srgbClr val="94B0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7" name="Oval 70">
            <a:extLst>
              <a:ext uri="{FF2B5EF4-FFF2-40B4-BE49-F238E27FC236}">
                <a16:creationId xmlns:a16="http://schemas.microsoft.com/office/drawing/2014/main" id="{FD1D2CAE-A99F-4B00-B5E1-E6E6B5BF8D50}"/>
              </a:ext>
            </a:extLst>
          </p:cNvPr>
          <p:cNvSpPr>
            <a:spLocks noChangeAspect="1" noChangeArrowheads="1"/>
          </p:cNvSpPr>
          <p:nvPr userDrawn="1"/>
        </p:nvSpPr>
        <p:spPr bwMode="auto">
          <a:xfrm>
            <a:off x="13058775" y="4318000"/>
            <a:ext cx="409575" cy="409575"/>
          </a:xfrm>
          <a:prstGeom prst="ellipse">
            <a:avLst/>
          </a:prstGeom>
          <a:solidFill>
            <a:srgbClr val="4FD4A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8" name="TextBox 71">
            <a:extLst>
              <a:ext uri="{FF2B5EF4-FFF2-40B4-BE49-F238E27FC236}">
                <a16:creationId xmlns:a16="http://schemas.microsoft.com/office/drawing/2014/main" id="{974AE10A-25EA-491E-8084-E72BFE02B7EE}"/>
              </a:ext>
            </a:extLst>
          </p:cNvPr>
          <p:cNvSpPr txBox="1">
            <a:spLocks noChangeArrowheads="1"/>
          </p:cNvSpPr>
          <p:nvPr userDrawn="1"/>
        </p:nvSpPr>
        <p:spPr bwMode="auto">
          <a:xfrm>
            <a:off x="0" y="-260350"/>
            <a:ext cx="12192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GB" altLang="en-US" sz="1000">
                <a:solidFill>
                  <a:srgbClr val="A6A6A6"/>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4" name="Picture Placeholder 3"/>
          <p:cNvSpPr>
            <a:spLocks noGrp="1"/>
          </p:cNvSpPr>
          <p:nvPr>
            <p:ph type="pic" sz="quarter" idx="15"/>
          </p:nvPr>
        </p:nvSpPr>
        <p:spPr>
          <a:xfrm>
            <a:off x="-9144" y="-9144"/>
            <a:ext cx="12207240" cy="6879600"/>
          </a:xfrm>
          <a:prstGeom prst="rect">
            <a:avLst/>
          </a:prstGeom>
          <a:solidFill>
            <a:schemeClr val="tx1">
              <a:alpha val="10000"/>
            </a:schemeClr>
          </a:solidFill>
          <a:ln>
            <a:noFill/>
          </a:ln>
        </p:spPr>
        <p:txBody>
          <a:bodyPr rtlCol="0" anchor="ctr">
            <a:normAutofit/>
          </a:bodyPr>
          <a:lstStyle>
            <a:lvl1pPr marL="0" indent="0" algn="ctr">
              <a:buNone/>
              <a:defRPr sz="2000">
                <a:solidFill>
                  <a:schemeClr val="bg1"/>
                </a:solidFill>
                <a:latin typeface="+mn-lt"/>
                <a:cs typeface="Calibri" panose="020F0502020204030204" pitchFamily="34" charset="0"/>
              </a:defRPr>
            </a:lvl1pPr>
          </a:lstStyle>
          <a:p>
            <a:pPr lvl="0"/>
            <a:r>
              <a:rPr lang="en-US" noProof="0"/>
              <a:t>Click icon to add picture</a:t>
            </a:r>
            <a:endParaRPr lang="en-GB" noProof="0"/>
          </a:p>
        </p:txBody>
      </p:sp>
      <p:sp>
        <p:nvSpPr>
          <p:cNvPr id="7" name="Online Image Placeholder 7"/>
          <p:cNvSpPr>
            <a:spLocks noGrp="1" noSelect="1"/>
          </p:cNvSpPr>
          <p:nvPr>
            <p:ph type="clipArt" sz="quarter" idx="20"/>
          </p:nvPr>
        </p:nvSpPr>
        <p:spPr>
          <a:xfrm>
            <a:off x="10422144" y="6310008"/>
            <a:ext cx="1157208" cy="262560"/>
          </a:xfrm>
          <a:blipFill>
            <a:blip r:embed="rId2"/>
            <a:stretch>
              <a:fillRect/>
            </a:stretch>
          </a:blipFill>
        </p:spPr>
        <p:txBody>
          <a:bodyPr rtlCol="0">
            <a:normAutofit/>
          </a:bodyPr>
          <a:lstStyle>
            <a:lvl1pPr marL="14414" indent="0">
              <a:buFontTx/>
              <a:buNone/>
              <a:defRPr/>
            </a:lvl1pPr>
          </a:lstStyle>
          <a:p>
            <a:pPr lvl="0"/>
            <a:r>
              <a:rPr lang="en-US" noProof="0"/>
              <a:t>Click icon to add online image</a:t>
            </a:r>
            <a:endParaRPr lang="en-GB" noProof="0"/>
          </a:p>
        </p:txBody>
      </p:sp>
      <p:sp>
        <p:nvSpPr>
          <p:cNvPr id="29" name="Date Placeholder 33">
            <a:extLst>
              <a:ext uri="{FF2B5EF4-FFF2-40B4-BE49-F238E27FC236}">
                <a16:creationId xmlns:a16="http://schemas.microsoft.com/office/drawing/2014/main" id="{58A7DCF7-27DD-4D2A-9018-67D8DB00936E}"/>
              </a:ext>
            </a:extLst>
          </p:cNvPr>
          <p:cNvSpPr>
            <a:spLocks noGrp="1"/>
          </p:cNvSpPr>
          <p:nvPr>
            <p:ph type="dt" sz="half" idx="21"/>
          </p:nvPr>
        </p:nvSpPr>
        <p:spPr/>
        <p:txBody>
          <a:bodyPr/>
          <a:lstStyle>
            <a:lvl1pPr>
              <a:defRPr/>
            </a:lvl1pPr>
          </a:lstStyle>
          <a:p>
            <a:pPr>
              <a:defRPr/>
            </a:pPr>
            <a:endParaRPr lang="en-GB"/>
          </a:p>
        </p:txBody>
      </p:sp>
      <p:sp>
        <p:nvSpPr>
          <p:cNvPr id="30" name="Footer Placeholder 34">
            <a:extLst>
              <a:ext uri="{FF2B5EF4-FFF2-40B4-BE49-F238E27FC236}">
                <a16:creationId xmlns:a16="http://schemas.microsoft.com/office/drawing/2014/main" id="{2A4A7648-BDE3-46C6-8A5F-4FD58C812D2A}"/>
              </a:ext>
            </a:extLst>
          </p:cNvPr>
          <p:cNvSpPr>
            <a:spLocks noGrp="1"/>
          </p:cNvSpPr>
          <p:nvPr>
            <p:ph type="ftr" sz="quarter" idx="22"/>
          </p:nvPr>
        </p:nvSpPr>
        <p:spPr/>
        <p:txBody>
          <a:bodyPr/>
          <a:lstStyle>
            <a:lvl1pPr>
              <a:defRPr/>
            </a:lvl1pPr>
          </a:lstStyle>
          <a:p>
            <a:pPr>
              <a:defRPr/>
            </a:pPr>
            <a:r>
              <a:rPr lang="en-GB"/>
              <a:t>For Internal Use Only. ©2020 AVEVA Group plc and its subsidiaries. All rights reserved.</a:t>
            </a:r>
          </a:p>
        </p:txBody>
      </p:sp>
      <p:sp>
        <p:nvSpPr>
          <p:cNvPr id="31" name="Slide Number Placeholder 35">
            <a:extLst>
              <a:ext uri="{FF2B5EF4-FFF2-40B4-BE49-F238E27FC236}">
                <a16:creationId xmlns:a16="http://schemas.microsoft.com/office/drawing/2014/main" id="{871E13B6-206A-4566-AED1-DF52D98CD234}"/>
              </a:ext>
            </a:extLst>
          </p:cNvPr>
          <p:cNvSpPr>
            <a:spLocks noGrp="1"/>
          </p:cNvSpPr>
          <p:nvPr>
            <p:ph type="sldNum" sz="quarter" idx="23"/>
          </p:nvPr>
        </p:nvSpPr>
        <p:spPr/>
        <p:txBody>
          <a:bodyPr/>
          <a:lstStyle>
            <a:lvl1pPr>
              <a:defRPr/>
            </a:lvl1pPr>
          </a:lstStyle>
          <a:p>
            <a:pPr>
              <a:defRPr/>
            </a:pPr>
            <a:fld id="{3B386330-DC83-4C86-8866-100ACCB7FD93}" type="slidenum">
              <a:rPr lang="en-GB"/>
              <a:pPr>
                <a:defRPr/>
              </a:pPr>
              <a:t>‹#›</a:t>
            </a:fld>
            <a:endParaRPr lang="en-GB"/>
          </a:p>
        </p:txBody>
      </p:sp>
    </p:spTree>
    <p:extLst>
      <p:ext uri="{BB962C8B-B14F-4D97-AF65-F5344CB8AC3E}">
        <p14:creationId xmlns:p14="http://schemas.microsoft.com/office/powerpoint/2010/main" val="2722817057"/>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712C0E2-C693-43E0-8EC2-88A7198D6093}"/>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4" name="Freeform 5">
              <a:extLst>
                <a:ext uri="{FF2B5EF4-FFF2-40B4-BE49-F238E27FC236}">
                  <a16:creationId xmlns:a16="http://schemas.microsoft.com/office/drawing/2014/main" id="{0BE7A15C-C4EE-45FA-9A8B-5C44F243A18A}"/>
                </a:ext>
              </a:extLst>
            </p:cNvPr>
            <p:cNvSpPr>
              <a:spLocks/>
            </p:cNvSpPr>
            <p:nvPr/>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a:lstStyle/>
            <a:p>
              <a:pPr>
                <a:defRPr/>
              </a:pPr>
              <a:endParaRPr lang="en-US"/>
            </a:p>
          </p:txBody>
        </p:sp>
        <p:sp>
          <p:nvSpPr>
            <p:cNvPr id="5" name="Freeform 6">
              <a:extLst>
                <a:ext uri="{FF2B5EF4-FFF2-40B4-BE49-F238E27FC236}">
                  <a16:creationId xmlns:a16="http://schemas.microsoft.com/office/drawing/2014/main" id="{3AC39527-2518-4CA3-91A3-B570CE4FD877}"/>
                </a:ext>
              </a:extLst>
            </p:cNvPr>
            <p:cNvSpPr>
              <a:spLocks noEditPoints="1"/>
            </p:cNvSpPr>
            <p:nvPr/>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a:lstStyle/>
            <a:p>
              <a:pPr>
                <a:defRPr/>
              </a:pPr>
              <a:endParaRPr lang="en-US"/>
            </a:p>
          </p:txBody>
        </p:sp>
        <p:sp>
          <p:nvSpPr>
            <p:cNvPr id="6" name="Freeform 7">
              <a:extLst>
                <a:ext uri="{FF2B5EF4-FFF2-40B4-BE49-F238E27FC236}">
                  <a16:creationId xmlns:a16="http://schemas.microsoft.com/office/drawing/2014/main" id="{2A5ACFE7-BB92-4EC8-AE8A-1271F935151F}"/>
                </a:ext>
              </a:extLst>
            </p:cNvPr>
            <p:cNvSpPr>
              <a:spLocks/>
            </p:cNvSpPr>
            <p:nvPr/>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a:lstStyle/>
            <a:p>
              <a:pPr>
                <a:defRPr/>
              </a:pPr>
              <a:endParaRPr lang="en-US"/>
            </a:p>
          </p:txBody>
        </p:sp>
        <p:sp>
          <p:nvSpPr>
            <p:cNvPr id="7" name="Freeform 8">
              <a:extLst>
                <a:ext uri="{FF2B5EF4-FFF2-40B4-BE49-F238E27FC236}">
                  <a16:creationId xmlns:a16="http://schemas.microsoft.com/office/drawing/2014/main" id="{8F0B45F3-A177-45A5-B4C1-95874DAE6C3C}"/>
                </a:ext>
              </a:extLst>
            </p:cNvPr>
            <p:cNvSpPr>
              <a:spLocks noEditPoints="1"/>
            </p:cNvSpPr>
            <p:nvPr/>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a:lstStyle/>
            <a:p>
              <a:pPr>
                <a:defRPr/>
              </a:pPr>
              <a:endParaRPr lang="en-US"/>
            </a:p>
          </p:txBody>
        </p:sp>
        <p:sp>
          <p:nvSpPr>
            <p:cNvPr id="9" name="Freeform 9">
              <a:extLst>
                <a:ext uri="{FF2B5EF4-FFF2-40B4-BE49-F238E27FC236}">
                  <a16:creationId xmlns:a16="http://schemas.microsoft.com/office/drawing/2014/main" id="{77F9DDDD-0C15-42D6-9251-EBC0A5E91D61}"/>
                </a:ext>
              </a:extLst>
            </p:cNvPr>
            <p:cNvSpPr>
              <a:spLocks/>
            </p:cNvSpPr>
            <p:nvPr/>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a:lstStyle/>
            <a:p>
              <a:pPr>
                <a:defRPr/>
              </a:pPr>
              <a:endParaRPr lang="en-US"/>
            </a:p>
          </p:txBody>
        </p:sp>
        <p:sp>
          <p:nvSpPr>
            <p:cNvPr id="10" name="Freeform 10">
              <a:extLst>
                <a:ext uri="{FF2B5EF4-FFF2-40B4-BE49-F238E27FC236}">
                  <a16:creationId xmlns:a16="http://schemas.microsoft.com/office/drawing/2014/main" id="{6DB80574-1B0C-439A-8818-691500C5EC4D}"/>
                </a:ext>
              </a:extLst>
            </p:cNvPr>
            <p:cNvSpPr>
              <a:spLocks/>
            </p:cNvSpPr>
            <p:nvPr/>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a:lstStyle/>
            <a:p>
              <a:pPr>
                <a:defRPr/>
              </a:pPr>
              <a:endParaRPr lang="en-US"/>
            </a:p>
          </p:txBody>
        </p:sp>
        <p:sp>
          <p:nvSpPr>
            <p:cNvPr id="11" name="Freeform 11">
              <a:extLst>
                <a:ext uri="{FF2B5EF4-FFF2-40B4-BE49-F238E27FC236}">
                  <a16:creationId xmlns:a16="http://schemas.microsoft.com/office/drawing/2014/main" id="{75D790CD-1D02-4F46-AA17-DFA0921DF45B}"/>
                </a:ext>
              </a:extLst>
            </p:cNvPr>
            <p:cNvSpPr>
              <a:spLocks/>
            </p:cNvSpPr>
            <p:nvPr/>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a:lstStyle/>
            <a:p>
              <a:pPr>
                <a:defRPr/>
              </a:pPr>
              <a:endParaRPr lang="en-US"/>
            </a:p>
          </p:txBody>
        </p:sp>
      </p:grpSp>
      <p:sp>
        <p:nvSpPr>
          <p:cNvPr id="12" name="Oval 44">
            <a:extLst>
              <a:ext uri="{FF2B5EF4-FFF2-40B4-BE49-F238E27FC236}">
                <a16:creationId xmlns:a16="http://schemas.microsoft.com/office/drawing/2014/main" id="{901C68A2-BCA3-4718-BA82-B551E2B718D5}"/>
              </a:ext>
            </a:extLst>
          </p:cNvPr>
          <p:cNvSpPr>
            <a:spLocks noChangeAspect="1" noChangeArrowheads="1"/>
          </p:cNvSpPr>
          <p:nvPr userDrawn="1"/>
        </p:nvSpPr>
        <p:spPr bwMode="auto">
          <a:xfrm>
            <a:off x="12496800" y="1547813"/>
            <a:ext cx="409575" cy="407987"/>
          </a:xfrm>
          <a:prstGeom prst="ellipse">
            <a:avLst/>
          </a:prstGeom>
          <a:solidFill>
            <a:srgbClr val="C530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3" name="Oval 45">
            <a:extLst>
              <a:ext uri="{FF2B5EF4-FFF2-40B4-BE49-F238E27FC236}">
                <a16:creationId xmlns:a16="http://schemas.microsoft.com/office/drawing/2014/main" id="{92218D75-7D84-4664-B8D6-952A38BF5539}"/>
              </a:ext>
            </a:extLst>
          </p:cNvPr>
          <p:cNvSpPr>
            <a:spLocks noChangeAspect="1" noChangeArrowheads="1"/>
          </p:cNvSpPr>
          <p:nvPr userDrawn="1"/>
        </p:nvSpPr>
        <p:spPr bwMode="auto">
          <a:xfrm>
            <a:off x="12496800" y="976313"/>
            <a:ext cx="409575" cy="409575"/>
          </a:xfrm>
          <a:prstGeom prst="ellipse">
            <a:avLst/>
          </a:prstGeom>
          <a:solidFill>
            <a:srgbClr val="6B04A8"/>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4" name="Oval 46">
            <a:extLst>
              <a:ext uri="{FF2B5EF4-FFF2-40B4-BE49-F238E27FC236}">
                <a16:creationId xmlns:a16="http://schemas.microsoft.com/office/drawing/2014/main" id="{51E65653-2060-4D2A-9AC4-B6F5DA39A19E}"/>
              </a:ext>
            </a:extLst>
          </p:cNvPr>
          <p:cNvSpPr>
            <a:spLocks noChangeAspect="1" noChangeArrowheads="1"/>
          </p:cNvSpPr>
          <p:nvPr userDrawn="1"/>
        </p:nvSpPr>
        <p:spPr bwMode="auto">
          <a:xfrm>
            <a:off x="12496800" y="412750"/>
            <a:ext cx="409575" cy="409575"/>
          </a:xfrm>
          <a:prstGeom prst="ellipse">
            <a:avLst/>
          </a:prstGeom>
          <a:solidFill>
            <a:srgbClr val="3D115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5" name="Rectangle 49">
            <a:extLst>
              <a:ext uri="{FF2B5EF4-FFF2-40B4-BE49-F238E27FC236}">
                <a16:creationId xmlns:a16="http://schemas.microsoft.com/office/drawing/2014/main" id="{B543A3C7-6974-43B0-9359-9696E8553C9C}"/>
              </a:ext>
            </a:extLst>
          </p:cNvPr>
          <p:cNvSpPr>
            <a:spLocks noChangeArrowheads="1"/>
          </p:cNvSpPr>
          <p:nvPr userDrawn="1"/>
        </p:nvSpPr>
        <p:spPr bwMode="auto">
          <a:xfrm>
            <a:off x="12496800" y="-76200"/>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Primary Palette</a:t>
            </a:r>
          </a:p>
        </p:txBody>
      </p:sp>
      <p:sp>
        <p:nvSpPr>
          <p:cNvPr id="16" name="Rectangle 52">
            <a:extLst>
              <a:ext uri="{FF2B5EF4-FFF2-40B4-BE49-F238E27FC236}">
                <a16:creationId xmlns:a16="http://schemas.microsoft.com/office/drawing/2014/main" id="{89BC0391-D323-4B7B-87CA-FDF655EE69E8}"/>
              </a:ext>
            </a:extLst>
          </p:cNvPr>
          <p:cNvSpPr>
            <a:spLocks noChangeArrowheads="1"/>
          </p:cNvSpPr>
          <p:nvPr userDrawn="1"/>
        </p:nvSpPr>
        <p:spPr bwMode="auto">
          <a:xfrm>
            <a:off x="12496800" y="2786063"/>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Secondary Colors</a:t>
            </a:r>
          </a:p>
        </p:txBody>
      </p:sp>
      <p:sp>
        <p:nvSpPr>
          <p:cNvPr id="17" name="Oval 53">
            <a:extLst>
              <a:ext uri="{FF2B5EF4-FFF2-40B4-BE49-F238E27FC236}">
                <a16:creationId xmlns:a16="http://schemas.microsoft.com/office/drawing/2014/main" id="{3FF77131-696B-4C61-A742-9BFC53E6497E}"/>
              </a:ext>
            </a:extLst>
          </p:cNvPr>
          <p:cNvSpPr>
            <a:spLocks noChangeAspect="1" noChangeArrowheads="1"/>
          </p:cNvSpPr>
          <p:nvPr userDrawn="1"/>
        </p:nvSpPr>
        <p:spPr bwMode="auto">
          <a:xfrm>
            <a:off x="13058775" y="1547813"/>
            <a:ext cx="409575" cy="407987"/>
          </a:xfrm>
          <a:prstGeom prst="ellipse">
            <a:avLst/>
          </a:prstGeom>
          <a:solidFill>
            <a:srgbClr val="BECCD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8" name="Oval 54">
            <a:extLst>
              <a:ext uri="{FF2B5EF4-FFF2-40B4-BE49-F238E27FC236}">
                <a16:creationId xmlns:a16="http://schemas.microsoft.com/office/drawing/2014/main" id="{33D4DE84-C5E3-4318-8649-F0D33C130ECD}"/>
              </a:ext>
            </a:extLst>
          </p:cNvPr>
          <p:cNvSpPr>
            <a:spLocks noChangeAspect="1" noChangeArrowheads="1"/>
          </p:cNvSpPr>
          <p:nvPr userDrawn="1"/>
        </p:nvSpPr>
        <p:spPr bwMode="auto">
          <a:xfrm>
            <a:off x="13058775" y="976313"/>
            <a:ext cx="409575" cy="409575"/>
          </a:xfrm>
          <a:prstGeom prst="ellipse">
            <a:avLst/>
          </a:prstGeom>
          <a:solidFill>
            <a:srgbClr val="73829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9" name="Oval 64">
            <a:extLst>
              <a:ext uri="{FF2B5EF4-FFF2-40B4-BE49-F238E27FC236}">
                <a16:creationId xmlns:a16="http://schemas.microsoft.com/office/drawing/2014/main" id="{6601A8A0-B698-4344-A490-0F767C3390A4}"/>
              </a:ext>
            </a:extLst>
          </p:cNvPr>
          <p:cNvSpPr>
            <a:spLocks noChangeAspect="1" noChangeArrowheads="1"/>
          </p:cNvSpPr>
          <p:nvPr userDrawn="1"/>
        </p:nvSpPr>
        <p:spPr bwMode="auto">
          <a:xfrm>
            <a:off x="13058775" y="412750"/>
            <a:ext cx="409575" cy="409575"/>
          </a:xfrm>
          <a:prstGeom prst="ellipse">
            <a:avLst/>
          </a:prstGeom>
          <a:solidFill>
            <a:srgbClr val="363D4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0" name="Oval 65">
            <a:extLst>
              <a:ext uri="{FF2B5EF4-FFF2-40B4-BE49-F238E27FC236}">
                <a16:creationId xmlns:a16="http://schemas.microsoft.com/office/drawing/2014/main" id="{237B816D-F5D7-420E-9180-C90680E57BC5}"/>
              </a:ext>
            </a:extLst>
          </p:cNvPr>
          <p:cNvSpPr>
            <a:spLocks noChangeAspect="1" noChangeArrowheads="1"/>
          </p:cNvSpPr>
          <p:nvPr userDrawn="1"/>
        </p:nvSpPr>
        <p:spPr bwMode="auto">
          <a:xfrm>
            <a:off x="13058775" y="2111375"/>
            <a:ext cx="409575" cy="409575"/>
          </a:xfrm>
          <a:prstGeom prst="ellipse">
            <a:avLst/>
          </a:prstGeom>
          <a:solidFill>
            <a:srgbClr val="F7F3F3"/>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1" name="Oval 66">
            <a:extLst>
              <a:ext uri="{FF2B5EF4-FFF2-40B4-BE49-F238E27FC236}">
                <a16:creationId xmlns:a16="http://schemas.microsoft.com/office/drawing/2014/main" id="{EDD68A76-857E-486D-A05E-8AE3946F0D09}"/>
              </a:ext>
            </a:extLst>
          </p:cNvPr>
          <p:cNvSpPr>
            <a:spLocks noChangeAspect="1" noChangeArrowheads="1"/>
          </p:cNvSpPr>
          <p:nvPr userDrawn="1"/>
        </p:nvSpPr>
        <p:spPr bwMode="auto">
          <a:xfrm>
            <a:off x="12496800" y="3752850"/>
            <a:ext cx="409575" cy="409575"/>
          </a:xfrm>
          <a:prstGeom prst="ellipse">
            <a:avLst/>
          </a:prstGeom>
          <a:solidFill>
            <a:srgbClr val="4D5EE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2" name="Oval 67">
            <a:extLst>
              <a:ext uri="{FF2B5EF4-FFF2-40B4-BE49-F238E27FC236}">
                <a16:creationId xmlns:a16="http://schemas.microsoft.com/office/drawing/2014/main" id="{B7249966-924B-48C0-9F08-224B545DE101}"/>
              </a:ext>
            </a:extLst>
          </p:cNvPr>
          <p:cNvSpPr>
            <a:spLocks noChangeAspect="1" noChangeArrowheads="1"/>
          </p:cNvSpPr>
          <p:nvPr userDrawn="1"/>
        </p:nvSpPr>
        <p:spPr bwMode="auto">
          <a:xfrm>
            <a:off x="12496800" y="3189288"/>
            <a:ext cx="409575" cy="409575"/>
          </a:xfrm>
          <a:prstGeom prst="ellipse">
            <a:avLst/>
          </a:prstGeom>
          <a:solidFill>
            <a:srgbClr val="3B20C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3" name="Oval 68">
            <a:extLst>
              <a:ext uri="{FF2B5EF4-FFF2-40B4-BE49-F238E27FC236}">
                <a16:creationId xmlns:a16="http://schemas.microsoft.com/office/drawing/2014/main" id="{C5ABABE8-0FCB-4E44-8186-1180137B13FA}"/>
              </a:ext>
            </a:extLst>
          </p:cNvPr>
          <p:cNvSpPr>
            <a:spLocks noChangeAspect="1" noChangeArrowheads="1"/>
          </p:cNvSpPr>
          <p:nvPr userDrawn="1"/>
        </p:nvSpPr>
        <p:spPr bwMode="auto">
          <a:xfrm>
            <a:off x="13058775" y="3752850"/>
            <a:ext cx="409575" cy="409575"/>
          </a:xfrm>
          <a:prstGeom prst="ellipse">
            <a:avLst/>
          </a:prstGeom>
          <a:solidFill>
            <a:srgbClr val="30B887"/>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4" name="Oval 69">
            <a:extLst>
              <a:ext uri="{FF2B5EF4-FFF2-40B4-BE49-F238E27FC236}">
                <a16:creationId xmlns:a16="http://schemas.microsoft.com/office/drawing/2014/main" id="{E7B0057F-22AA-45BF-A972-A14D06FE1873}"/>
              </a:ext>
            </a:extLst>
          </p:cNvPr>
          <p:cNvSpPr>
            <a:spLocks noChangeAspect="1" noChangeArrowheads="1"/>
          </p:cNvSpPr>
          <p:nvPr userDrawn="1"/>
        </p:nvSpPr>
        <p:spPr bwMode="auto">
          <a:xfrm>
            <a:off x="13058775" y="3189288"/>
            <a:ext cx="409575" cy="409575"/>
          </a:xfrm>
          <a:prstGeom prst="ellipse">
            <a:avLst/>
          </a:prstGeom>
          <a:solidFill>
            <a:srgbClr val="0D906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5" name="Rectangle 70">
            <a:extLst>
              <a:ext uri="{FF2B5EF4-FFF2-40B4-BE49-F238E27FC236}">
                <a16:creationId xmlns:a16="http://schemas.microsoft.com/office/drawing/2014/main" id="{A5123F8D-A592-4DF8-9B09-CBF968568FB0}"/>
              </a:ext>
            </a:extLst>
          </p:cNvPr>
          <p:cNvSpPr>
            <a:spLocks noChangeArrowheads="1"/>
          </p:cNvSpPr>
          <p:nvPr userDrawn="1"/>
        </p:nvSpPr>
        <p:spPr bwMode="auto">
          <a:xfrm>
            <a:off x="12496800" y="5246688"/>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Highlight Colors</a:t>
            </a:r>
          </a:p>
        </p:txBody>
      </p:sp>
      <p:sp>
        <p:nvSpPr>
          <p:cNvPr id="26" name="Oval 71">
            <a:extLst>
              <a:ext uri="{FF2B5EF4-FFF2-40B4-BE49-F238E27FC236}">
                <a16:creationId xmlns:a16="http://schemas.microsoft.com/office/drawing/2014/main" id="{A703FC44-2EAF-4193-A498-732AD0C9F374}"/>
              </a:ext>
            </a:extLst>
          </p:cNvPr>
          <p:cNvSpPr>
            <a:spLocks noChangeAspect="1" noChangeArrowheads="1"/>
          </p:cNvSpPr>
          <p:nvPr userDrawn="1"/>
        </p:nvSpPr>
        <p:spPr bwMode="auto">
          <a:xfrm>
            <a:off x="12496800" y="5686425"/>
            <a:ext cx="409575" cy="409575"/>
          </a:xfrm>
          <a:prstGeom prst="ellipse">
            <a:avLst/>
          </a:prstGeom>
          <a:solidFill>
            <a:srgbClr val="F7065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7" name="Oval 72">
            <a:extLst>
              <a:ext uri="{FF2B5EF4-FFF2-40B4-BE49-F238E27FC236}">
                <a16:creationId xmlns:a16="http://schemas.microsoft.com/office/drawing/2014/main" id="{297AFF38-AB29-4CDC-AC9B-38E9B0DD6629}"/>
              </a:ext>
            </a:extLst>
          </p:cNvPr>
          <p:cNvSpPr>
            <a:spLocks noChangeAspect="1" noChangeArrowheads="1"/>
          </p:cNvSpPr>
          <p:nvPr userDrawn="1"/>
        </p:nvSpPr>
        <p:spPr bwMode="auto">
          <a:xfrm>
            <a:off x="12496800" y="6256338"/>
            <a:ext cx="409575" cy="409575"/>
          </a:xfrm>
          <a:prstGeom prst="ellipse">
            <a:avLst/>
          </a:prstGeom>
          <a:solidFill>
            <a:srgbClr val="960A45"/>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8" name="Oval 73">
            <a:extLst>
              <a:ext uri="{FF2B5EF4-FFF2-40B4-BE49-F238E27FC236}">
                <a16:creationId xmlns:a16="http://schemas.microsoft.com/office/drawing/2014/main" id="{8CCEDB26-3751-4F81-BD5D-2A55FB33879A}"/>
              </a:ext>
            </a:extLst>
          </p:cNvPr>
          <p:cNvSpPr>
            <a:spLocks noChangeAspect="1" noChangeArrowheads="1"/>
          </p:cNvSpPr>
          <p:nvPr userDrawn="1"/>
        </p:nvSpPr>
        <p:spPr bwMode="auto">
          <a:xfrm>
            <a:off x="13058775" y="5686425"/>
            <a:ext cx="409575" cy="409575"/>
          </a:xfrm>
          <a:prstGeom prst="ellipse">
            <a:avLst/>
          </a:prstGeom>
          <a:solidFill>
            <a:srgbClr val="FFBC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9" name="Oval 74">
            <a:extLst>
              <a:ext uri="{FF2B5EF4-FFF2-40B4-BE49-F238E27FC236}">
                <a16:creationId xmlns:a16="http://schemas.microsoft.com/office/drawing/2014/main" id="{FE2B053B-7BAD-4607-8593-612703437FF4}"/>
              </a:ext>
            </a:extLst>
          </p:cNvPr>
          <p:cNvSpPr>
            <a:spLocks noChangeAspect="1" noChangeArrowheads="1"/>
          </p:cNvSpPr>
          <p:nvPr userDrawn="1"/>
        </p:nvSpPr>
        <p:spPr bwMode="auto">
          <a:xfrm>
            <a:off x="13058775" y="6256338"/>
            <a:ext cx="409575" cy="409575"/>
          </a:xfrm>
          <a:prstGeom prst="ellipse">
            <a:avLst/>
          </a:prstGeom>
          <a:solidFill>
            <a:srgbClr val="FA961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0" name="Oval 75">
            <a:extLst>
              <a:ext uri="{FF2B5EF4-FFF2-40B4-BE49-F238E27FC236}">
                <a16:creationId xmlns:a16="http://schemas.microsoft.com/office/drawing/2014/main" id="{1097D414-380C-4869-AAFD-44F894788935}"/>
              </a:ext>
            </a:extLst>
          </p:cNvPr>
          <p:cNvSpPr>
            <a:spLocks noChangeAspect="1" noChangeArrowheads="1"/>
          </p:cNvSpPr>
          <p:nvPr userDrawn="1"/>
        </p:nvSpPr>
        <p:spPr bwMode="auto">
          <a:xfrm>
            <a:off x="13614400" y="5686425"/>
            <a:ext cx="409575" cy="409575"/>
          </a:xfrm>
          <a:prstGeom prst="ellipse">
            <a:avLst/>
          </a:prstGeom>
          <a:solidFill>
            <a:srgbClr val="FF6C1A"/>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1" name="Oval 76">
            <a:extLst>
              <a:ext uri="{FF2B5EF4-FFF2-40B4-BE49-F238E27FC236}">
                <a16:creationId xmlns:a16="http://schemas.microsoft.com/office/drawing/2014/main" id="{3E8FAFCB-C36A-4269-B73F-7D117CAE00F7}"/>
              </a:ext>
            </a:extLst>
          </p:cNvPr>
          <p:cNvSpPr>
            <a:spLocks noChangeAspect="1" noChangeArrowheads="1"/>
          </p:cNvSpPr>
          <p:nvPr userDrawn="1"/>
        </p:nvSpPr>
        <p:spPr bwMode="auto">
          <a:xfrm>
            <a:off x="13614400" y="6256338"/>
            <a:ext cx="409575" cy="409575"/>
          </a:xfrm>
          <a:prstGeom prst="ellipse">
            <a:avLst/>
          </a:prstGeom>
          <a:solidFill>
            <a:srgbClr val="DB2F28"/>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2" name="Oval 77">
            <a:extLst>
              <a:ext uri="{FF2B5EF4-FFF2-40B4-BE49-F238E27FC236}">
                <a16:creationId xmlns:a16="http://schemas.microsoft.com/office/drawing/2014/main" id="{9A8B395C-8E5F-4F04-A5AB-87E20847B881}"/>
              </a:ext>
            </a:extLst>
          </p:cNvPr>
          <p:cNvSpPr>
            <a:spLocks noChangeAspect="1" noChangeArrowheads="1"/>
          </p:cNvSpPr>
          <p:nvPr userDrawn="1"/>
        </p:nvSpPr>
        <p:spPr bwMode="auto">
          <a:xfrm>
            <a:off x="12496800" y="4318000"/>
            <a:ext cx="409575" cy="409575"/>
          </a:xfrm>
          <a:prstGeom prst="ellipse">
            <a:avLst/>
          </a:prstGeom>
          <a:solidFill>
            <a:srgbClr val="94B0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3" name="Oval 78">
            <a:extLst>
              <a:ext uri="{FF2B5EF4-FFF2-40B4-BE49-F238E27FC236}">
                <a16:creationId xmlns:a16="http://schemas.microsoft.com/office/drawing/2014/main" id="{F546E427-D94E-498A-B9C7-4E49A6BC1AD6}"/>
              </a:ext>
            </a:extLst>
          </p:cNvPr>
          <p:cNvSpPr>
            <a:spLocks noChangeAspect="1" noChangeArrowheads="1"/>
          </p:cNvSpPr>
          <p:nvPr userDrawn="1"/>
        </p:nvSpPr>
        <p:spPr bwMode="auto">
          <a:xfrm>
            <a:off x="13058775" y="4318000"/>
            <a:ext cx="409575" cy="409575"/>
          </a:xfrm>
          <a:prstGeom prst="ellipse">
            <a:avLst/>
          </a:prstGeom>
          <a:solidFill>
            <a:srgbClr val="4FD4A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4" name="TextBox 79">
            <a:extLst>
              <a:ext uri="{FF2B5EF4-FFF2-40B4-BE49-F238E27FC236}">
                <a16:creationId xmlns:a16="http://schemas.microsoft.com/office/drawing/2014/main" id="{C0AFBC20-C9E2-43D1-87C7-EB6411EBECC1}"/>
              </a:ext>
            </a:extLst>
          </p:cNvPr>
          <p:cNvSpPr txBox="1">
            <a:spLocks noChangeArrowheads="1"/>
          </p:cNvSpPr>
          <p:nvPr userDrawn="1"/>
        </p:nvSpPr>
        <p:spPr bwMode="auto">
          <a:xfrm>
            <a:off x="0" y="-260350"/>
            <a:ext cx="12192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GB" altLang="en-US" sz="1000">
                <a:solidFill>
                  <a:srgbClr val="A6A6A6"/>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8" name="Text Placeholder 7"/>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GB"/>
              <a:t>Click to edit Master text styles</a:t>
            </a:r>
          </a:p>
          <a:p>
            <a:pPr lvl="1"/>
            <a:r>
              <a:rPr lang="en-GB"/>
              <a:t>Second level</a:t>
            </a:r>
          </a:p>
        </p:txBody>
      </p:sp>
      <p:sp>
        <p:nvSpPr>
          <p:cNvPr id="35" name="Date Placeholder 1">
            <a:extLst>
              <a:ext uri="{FF2B5EF4-FFF2-40B4-BE49-F238E27FC236}">
                <a16:creationId xmlns:a16="http://schemas.microsoft.com/office/drawing/2014/main" id="{914542DA-B481-445B-8B21-DC914BA8856D}"/>
              </a:ext>
            </a:extLst>
          </p:cNvPr>
          <p:cNvSpPr>
            <a:spLocks noGrp="1"/>
          </p:cNvSpPr>
          <p:nvPr>
            <p:ph type="dt" sz="half" idx="14"/>
          </p:nvPr>
        </p:nvSpPr>
        <p:spPr/>
        <p:txBody>
          <a:bodyPr/>
          <a:lstStyle>
            <a:lvl1pPr>
              <a:defRPr/>
            </a:lvl1pPr>
          </a:lstStyle>
          <a:p>
            <a:pPr>
              <a:defRPr/>
            </a:pPr>
            <a:endParaRPr lang="en-GB"/>
          </a:p>
        </p:txBody>
      </p:sp>
      <p:sp>
        <p:nvSpPr>
          <p:cNvPr id="36" name="Footer Placeholder 2">
            <a:extLst>
              <a:ext uri="{FF2B5EF4-FFF2-40B4-BE49-F238E27FC236}">
                <a16:creationId xmlns:a16="http://schemas.microsoft.com/office/drawing/2014/main" id="{3973695A-BD97-40BE-BE20-9C7DAC291A1E}"/>
              </a:ext>
            </a:extLst>
          </p:cNvPr>
          <p:cNvSpPr>
            <a:spLocks noGrp="1"/>
          </p:cNvSpPr>
          <p:nvPr>
            <p:ph type="ftr" sz="quarter" idx="15"/>
          </p:nvPr>
        </p:nvSpPr>
        <p:spPr/>
        <p:txBody>
          <a:bodyPr/>
          <a:lstStyle>
            <a:lvl1pPr>
              <a:defRPr/>
            </a:lvl1pPr>
          </a:lstStyle>
          <a:p>
            <a:pPr>
              <a:defRPr/>
            </a:pPr>
            <a:r>
              <a:rPr lang="en-GB"/>
              <a:t>For Internal Use Only. ©2020 AVEVA Group plc and its subsidiaries. All rights reserved.</a:t>
            </a:r>
          </a:p>
        </p:txBody>
      </p:sp>
      <p:sp>
        <p:nvSpPr>
          <p:cNvPr id="37" name="Slide Number Placeholder 3">
            <a:extLst>
              <a:ext uri="{FF2B5EF4-FFF2-40B4-BE49-F238E27FC236}">
                <a16:creationId xmlns:a16="http://schemas.microsoft.com/office/drawing/2014/main" id="{E2CBC654-01DA-4183-817D-32D7BC4BE076}"/>
              </a:ext>
            </a:extLst>
          </p:cNvPr>
          <p:cNvSpPr>
            <a:spLocks noGrp="1"/>
          </p:cNvSpPr>
          <p:nvPr>
            <p:ph type="sldNum" sz="quarter" idx="16"/>
          </p:nvPr>
        </p:nvSpPr>
        <p:spPr/>
        <p:txBody>
          <a:bodyPr/>
          <a:lstStyle>
            <a:lvl1pPr>
              <a:defRPr/>
            </a:lvl1pPr>
          </a:lstStyle>
          <a:p>
            <a:pPr>
              <a:defRPr/>
            </a:pPr>
            <a:fld id="{B86AD71D-875C-4502-85AE-F3163D5349F5}" type="slidenum">
              <a:rPr lang="en-GB"/>
              <a:pPr>
                <a:defRPr/>
              </a:pPr>
              <a:t>‹#›</a:t>
            </a:fld>
            <a:endParaRPr lang="en-GB"/>
          </a:p>
        </p:txBody>
      </p:sp>
    </p:spTree>
    <p:extLst>
      <p:ext uri="{BB962C8B-B14F-4D97-AF65-F5344CB8AC3E}">
        <p14:creationId xmlns:p14="http://schemas.microsoft.com/office/powerpoint/2010/main" val="3584588017"/>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p:cNvSpPr>
            <a:spLocks noGrp="1"/>
          </p:cNvSpPr>
          <p:nvPr>
            <p:ph type="body" sz="quarter" idx="13"/>
          </p:nvPr>
        </p:nvSpPr>
        <p:spPr>
          <a:xfrm>
            <a:off x="609600" y="1426464"/>
            <a:ext cx="10972800" cy="321627"/>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a:t>Click to edit Master text styles</a:t>
            </a:r>
          </a:p>
        </p:txBody>
      </p:sp>
      <p:sp>
        <p:nvSpPr>
          <p:cNvPr id="3" name="Title 2"/>
          <p:cNvSpPr>
            <a:spLocks noGrp="1"/>
          </p:cNvSpPr>
          <p:nvPr>
            <p:ph type="title"/>
          </p:nvPr>
        </p:nvSpPr>
        <p:spPr/>
        <p:txBody>
          <a:bodyPr/>
          <a:lstStyle/>
          <a:p>
            <a:r>
              <a:rPr lang="en-GB"/>
              <a:t>Click to edit Master title style</a:t>
            </a:r>
            <a:endParaRPr lang="en-US"/>
          </a:p>
        </p:txBody>
      </p:sp>
      <p:sp>
        <p:nvSpPr>
          <p:cNvPr id="4" name="Date Placeholder 1">
            <a:extLst>
              <a:ext uri="{FF2B5EF4-FFF2-40B4-BE49-F238E27FC236}">
                <a16:creationId xmlns:a16="http://schemas.microsoft.com/office/drawing/2014/main" id="{C583F831-157A-4E58-BD09-FCE49216A37B}"/>
              </a:ext>
            </a:extLst>
          </p:cNvPr>
          <p:cNvSpPr>
            <a:spLocks noGrp="1"/>
          </p:cNvSpPr>
          <p:nvPr>
            <p:ph type="dt" sz="half" idx="14"/>
          </p:nvPr>
        </p:nvSpPr>
        <p:spPr/>
        <p:txBody>
          <a:bodyPr/>
          <a:lstStyle>
            <a:lvl1pPr>
              <a:defRPr/>
            </a:lvl1pPr>
          </a:lstStyle>
          <a:p>
            <a:pPr>
              <a:defRPr/>
            </a:pPr>
            <a:endParaRPr lang="en-GB"/>
          </a:p>
        </p:txBody>
      </p:sp>
      <p:sp>
        <p:nvSpPr>
          <p:cNvPr id="6" name="Footer Placeholder 3">
            <a:extLst>
              <a:ext uri="{FF2B5EF4-FFF2-40B4-BE49-F238E27FC236}">
                <a16:creationId xmlns:a16="http://schemas.microsoft.com/office/drawing/2014/main" id="{10369F47-65B3-4552-8EEF-C3387FB95024}"/>
              </a:ext>
            </a:extLst>
          </p:cNvPr>
          <p:cNvSpPr>
            <a:spLocks noGrp="1"/>
          </p:cNvSpPr>
          <p:nvPr>
            <p:ph type="ftr" sz="quarter" idx="15"/>
          </p:nvPr>
        </p:nvSpPr>
        <p:spPr/>
        <p:txBody>
          <a:bodyPr/>
          <a:lstStyle>
            <a:lvl1pPr>
              <a:defRPr/>
            </a:lvl1pPr>
          </a:lstStyle>
          <a:p>
            <a:pPr>
              <a:defRPr/>
            </a:pPr>
            <a:r>
              <a:rPr lang="en-GB"/>
              <a:t>For Internal Use Only. ©2020 AVEVA Group plc and its subsidiaries. All rights reserved.</a:t>
            </a:r>
          </a:p>
        </p:txBody>
      </p:sp>
      <p:sp>
        <p:nvSpPr>
          <p:cNvPr id="7" name="Slide Number Placeholder 5">
            <a:extLst>
              <a:ext uri="{FF2B5EF4-FFF2-40B4-BE49-F238E27FC236}">
                <a16:creationId xmlns:a16="http://schemas.microsoft.com/office/drawing/2014/main" id="{C17D2577-FFE6-4CD7-BB0E-4283C7DD7779}"/>
              </a:ext>
            </a:extLst>
          </p:cNvPr>
          <p:cNvSpPr>
            <a:spLocks noGrp="1"/>
          </p:cNvSpPr>
          <p:nvPr>
            <p:ph type="sldNum" sz="quarter" idx="16"/>
          </p:nvPr>
        </p:nvSpPr>
        <p:spPr/>
        <p:txBody>
          <a:bodyPr/>
          <a:lstStyle>
            <a:lvl1pPr>
              <a:defRPr/>
            </a:lvl1pPr>
          </a:lstStyle>
          <a:p>
            <a:pPr>
              <a:defRPr/>
            </a:pPr>
            <a:fld id="{60A97538-2078-4600-A96E-E13EEAB48D81}" type="slidenum">
              <a:rPr lang="en-GB"/>
              <a:pPr>
                <a:defRPr/>
              </a:pPr>
              <a:t>‹#›</a:t>
            </a:fld>
            <a:endParaRPr lang="en-GB"/>
          </a:p>
        </p:txBody>
      </p:sp>
    </p:spTree>
    <p:extLst>
      <p:ext uri="{BB962C8B-B14F-4D97-AF65-F5344CB8AC3E}">
        <p14:creationId xmlns:p14="http://schemas.microsoft.com/office/powerpoint/2010/main" val="1367510442"/>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48BC432-4B68-438B-9922-C74EC4006B04}"/>
              </a:ext>
            </a:extLst>
          </p:cNvPr>
          <p:cNvSpPr>
            <a:spLocks noGrp="1"/>
          </p:cNvSpPr>
          <p:nvPr>
            <p:ph type="dt" sz="half" idx="10"/>
          </p:nvPr>
        </p:nvSpPr>
        <p:spPr/>
        <p:txBody>
          <a:bodyPr/>
          <a:lstStyle>
            <a:lvl1pPr>
              <a:defRPr/>
            </a:lvl1pPr>
          </a:lstStyle>
          <a:p>
            <a:pPr>
              <a:defRPr/>
            </a:pPr>
            <a:endParaRPr lang="en-GB"/>
          </a:p>
        </p:txBody>
      </p:sp>
      <p:sp>
        <p:nvSpPr>
          <p:cNvPr id="4" name="Footer Placeholder 3">
            <a:extLst>
              <a:ext uri="{FF2B5EF4-FFF2-40B4-BE49-F238E27FC236}">
                <a16:creationId xmlns:a16="http://schemas.microsoft.com/office/drawing/2014/main" id="{57010440-1CF1-4495-AECA-F2FED35EFCD1}"/>
              </a:ext>
            </a:extLst>
          </p:cNvPr>
          <p:cNvSpPr>
            <a:spLocks noGrp="1"/>
          </p:cNvSpPr>
          <p:nvPr>
            <p:ph type="ftr" sz="quarter" idx="11"/>
          </p:nvPr>
        </p:nvSpPr>
        <p:spPr/>
        <p:txBody>
          <a:bodyPr/>
          <a:lstStyle>
            <a:lvl1pPr>
              <a:defRPr/>
            </a:lvl1pPr>
          </a:lstStyle>
          <a:p>
            <a:pPr>
              <a:defRPr/>
            </a:pPr>
            <a:r>
              <a:rPr lang="en-GB"/>
              <a:t>For Internal Use Only. ©2020 AVEVA Group plc and its subsidiaries. All rights reserved.</a:t>
            </a:r>
          </a:p>
        </p:txBody>
      </p:sp>
      <p:sp>
        <p:nvSpPr>
          <p:cNvPr id="5" name="Slide Number Placeholder 5">
            <a:extLst>
              <a:ext uri="{FF2B5EF4-FFF2-40B4-BE49-F238E27FC236}">
                <a16:creationId xmlns:a16="http://schemas.microsoft.com/office/drawing/2014/main" id="{47692B1C-897D-4120-99A0-B0372F08486E}"/>
              </a:ext>
            </a:extLst>
          </p:cNvPr>
          <p:cNvSpPr>
            <a:spLocks noGrp="1"/>
          </p:cNvSpPr>
          <p:nvPr>
            <p:ph type="sldNum" sz="quarter" idx="12"/>
          </p:nvPr>
        </p:nvSpPr>
        <p:spPr/>
        <p:txBody>
          <a:bodyPr/>
          <a:lstStyle>
            <a:lvl1pPr>
              <a:defRPr/>
            </a:lvl1pPr>
          </a:lstStyle>
          <a:p>
            <a:pPr>
              <a:defRPr/>
            </a:pPr>
            <a:fld id="{DC9978D5-5F16-4DD0-9C5D-EEBAC9972D95}" type="slidenum">
              <a:rPr lang="en-GB"/>
              <a:pPr>
                <a:defRPr/>
              </a:pPr>
              <a:t>‹#›</a:t>
            </a:fld>
            <a:endParaRPr lang="en-GB"/>
          </a:p>
        </p:txBody>
      </p:sp>
    </p:spTree>
    <p:extLst>
      <p:ext uri="{BB962C8B-B14F-4D97-AF65-F5344CB8AC3E}">
        <p14:creationId xmlns:p14="http://schemas.microsoft.com/office/powerpoint/2010/main" val="1454891165"/>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86011BD0-2CDD-40EC-B42F-CD06ABB96242}"/>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3" name="Freeform 5">
              <a:extLst>
                <a:ext uri="{FF2B5EF4-FFF2-40B4-BE49-F238E27FC236}">
                  <a16:creationId xmlns:a16="http://schemas.microsoft.com/office/drawing/2014/main" id="{EA9A8EA4-DDEF-4574-95AA-97E87F15129F}"/>
                </a:ext>
              </a:extLst>
            </p:cNvPr>
            <p:cNvSpPr>
              <a:spLocks/>
            </p:cNvSpPr>
            <p:nvPr/>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a:lstStyle/>
            <a:p>
              <a:pPr>
                <a:defRPr/>
              </a:pPr>
              <a:endParaRPr lang="en-US"/>
            </a:p>
          </p:txBody>
        </p:sp>
        <p:sp>
          <p:nvSpPr>
            <p:cNvPr id="4" name="Freeform 6">
              <a:extLst>
                <a:ext uri="{FF2B5EF4-FFF2-40B4-BE49-F238E27FC236}">
                  <a16:creationId xmlns:a16="http://schemas.microsoft.com/office/drawing/2014/main" id="{BEEB492C-743D-4437-B7B4-343CC18207BE}"/>
                </a:ext>
              </a:extLst>
            </p:cNvPr>
            <p:cNvSpPr>
              <a:spLocks noEditPoints="1"/>
            </p:cNvSpPr>
            <p:nvPr/>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a:lstStyle/>
            <a:p>
              <a:pPr>
                <a:defRPr/>
              </a:pPr>
              <a:endParaRPr lang="en-US"/>
            </a:p>
          </p:txBody>
        </p:sp>
        <p:sp>
          <p:nvSpPr>
            <p:cNvPr id="5" name="Freeform 7">
              <a:extLst>
                <a:ext uri="{FF2B5EF4-FFF2-40B4-BE49-F238E27FC236}">
                  <a16:creationId xmlns:a16="http://schemas.microsoft.com/office/drawing/2014/main" id="{5FD1E897-C304-4508-803B-4ED36C43F893}"/>
                </a:ext>
              </a:extLst>
            </p:cNvPr>
            <p:cNvSpPr>
              <a:spLocks/>
            </p:cNvSpPr>
            <p:nvPr/>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a:lstStyle/>
            <a:p>
              <a:pPr>
                <a:defRPr/>
              </a:pPr>
              <a:endParaRPr lang="en-US"/>
            </a:p>
          </p:txBody>
        </p:sp>
        <p:sp>
          <p:nvSpPr>
            <p:cNvPr id="6" name="Freeform 8">
              <a:extLst>
                <a:ext uri="{FF2B5EF4-FFF2-40B4-BE49-F238E27FC236}">
                  <a16:creationId xmlns:a16="http://schemas.microsoft.com/office/drawing/2014/main" id="{3F70C9C6-B516-4C67-B33A-84D5BDDEDE0D}"/>
                </a:ext>
              </a:extLst>
            </p:cNvPr>
            <p:cNvSpPr>
              <a:spLocks noEditPoints="1"/>
            </p:cNvSpPr>
            <p:nvPr/>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a:lstStyle/>
            <a:p>
              <a:pPr>
                <a:defRPr/>
              </a:pPr>
              <a:endParaRPr lang="en-US"/>
            </a:p>
          </p:txBody>
        </p:sp>
        <p:sp>
          <p:nvSpPr>
            <p:cNvPr id="7" name="Freeform 9">
              <a:extLst>
                <a:ext uri="{FF2B5EF4-FFF2-40B4-BE49-F238E27FC236}">
                  <a16:creationId xmlns:a16="http://schemas.microsoft.com/office/drawing/2014/main" id="{4E821250-903E-4B13-8C1C-C9299926A9A1}"/>
                </a:ext>
              </a:extLst>
            </p:cNvPr>
            <p:cNvSpPr>
              <a:spLocks/>
            </p:cNvSpPr>
            <p:nvPr/>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a:lstStyle/>
            <a:p>
              <a:pPr>
                <a:defRPr/>
              </a:pPr>
              <a:endParaRPr lang="en-US"/>
            </a:p>
          </p:txBody>
        </p:sp>
        <p:sp>
          <p:nvSpPr>
            <p:cNvPr id="8" name="Freeform 10">
              <a:extLst>
                <a:ext uri="{FF2B5EF4-FFF2-40B4-BE49-F238E27FC236}">
                  <a16:creationId xmlns:a16="http://schemas.microsoft.com/office/drawing/2014/main" id="{AF826D53-1CF9-4B7C-8913-8B7BA5F6A14A}"/>
                </a:ext>
              </a:extLst>
            </p:cNvPr>
            <p:cNvSpPr>
              <a:spLocks/>
            </p:cNvSpPr>
            <p:nvPr/>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a:lstStyle/>
            <a:p>
              <a:pPr>
                <a:defRPr/>
              </a:pPr>
              <a:endParaRPr lang="en-US"/>
            </a:p>
          </p:txBody>
        </p:sp>
        <p:sp>
          <p:nvSpPr>
            <p:cNvPr id="9" name="Freeform 11">
              <a:extLst>
                <a:ext uri="{FF2B5EF4-FFF2-40B4-BE49-F238E27FC236}">
                  <a16:creationId xmlns:a16="http://schemas.microsoft.com/office/drawing/2014/main" id="{F497DFEA-D9A9-45C2-9531-13BFEB0F0EEC}"/>
                </a:ext>
              </a:extLst>
            </p:cNvPr>
            <p:cNvSpPr>
              <a:spLocks/>
            </p:cNvSpPr>
            <p:nvPr/>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a:lstStyle/>
            <a:p>
              <a:pPr>
                <a:defRPr/>
              </a:pPr>
              <a:endParaRPr lang="en-US"/>
            </a:p>
          </p:txBody>
        </p:sp>
      </p:grpSp>
      <p:sp>
        <p:nvSpPr>
          <p:cNvPr id="10" name="Oval 44">
            <a:extLst>
              <a:ext uri="{FF2B5EF4-FFF2-40B4-BE49-F238E27FC236}">
                <a16:creationId xmlns:a16="http://schemas.microsoft.com/office/drawing/2014/main" id="{DF323141-9283-4B7B-8B41-20305B1E7724}"/>
              </a:ext>
            </a:extLst>
          </p:cNvPr>
          <p:cNvSpPr>
            <a:spLocks noChangeAspect="1" noChangeArrowheads="1"/>
          </p:cNvSpPr>
          <p:nvPr userDrawn="1"/>
        </p:nvSpPr>
        <p:spPr bwMode="auto">
          <a:xfrm>
            <a:off x="12496800" y="1547813"/>
            <a:ext cx="409575" cy="407987"/>
          </a:xfrm>
          <a:prstGeom prst="ellipse">
            <a:avLst/>
          </a:prstGeom>
          <a:solidFill>
            <a:srgbClr val="C530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1" name="Oval 45">
            <a:extLst>
              <a:ext uri="{FF2B5EF4-FFF2-40B4-BE49-F238E27FC236}">
                <a16:creationId xmlns:a16="http://schemas.microsoft.com/office/drawing/2014/main" id="{58324C01-4A54-4455-BB2D-D9A63E962F42}"/>
              </a:ext>
            </a:extLst>
          </p:cNvPr>
          <p:cNvSpPr>
            <a:spLocks noChangeAspect="1" noChangeArrowheads="1"/>
          </p:cNvSpPr>
          <p:nvPr userDrawn="1"/>
        </p:nvSpPr>
        <p:spPr bwMode="auto">
          <a:xfrm>
            <a:off x="12496800" y="976313"/>
            <a:ext cx="409575" cy="409575"/>
          </a:xfrm>
          <a:prstGeom prst="ellipse">
            <a:avLst/>
          </a:prstGeom>
          <a:solidFill>
            <a:srgbClr val="6B04A8"/>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2" name="Oval 46">
            <a:extLst>
              <a:ext uri="{FF2B5EF4-FFF2-40B4-BE49-F238E27FC236}">
                <a16:creationId xmlns:a16="http://schemas.microsoft.com/office/drawing/2014/main" id="{053CD5C2-B060-4F59-88A9-C1C8AB727F26}"/>
              </a:ext>
            </a:extLst>
          </p:cNvPr>
          <p:cNvSpPr>
            <a:spLocks noChangeAspect="1" noChangeArrowheads="1"/>
          </p:cNvSpPr>
          <p:nvPr userDrawn="1"/>
        </p:nvSpPr>
        <p:spPr bwMode="auto">
          <a:xfrm>
            <a:off x="12496800" y="412750"/>
            <a:ext cx="409575" cy="409575"/>
          </a:xfrm>
          <a:prstGeom prst="ellipse">
            <a:avLst/>
          </a:prstGeom>
          <a:solidFill>
            <a:srgbClr val="3D115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3" name="Rectangle 49">
            <a:extLst>
              <a:ext uri="{FF2B5EF4-FFF2-40B4-BE49-F238E27FC236}">
                <a16:creationId xmlns:a16="http://schemas.microsoft.com/office/drawing/2014/main" id="{11827BFC-C135-414D-89CF-C31B931AA4D4}"/>
              </a:ext>
            </a:extLst>
          </p:cNvPr>
          <p:cNvSpPr>
            <a:spLocks noChangeArrowheads="1"/>
          </p:cNvSpPr>
          <p:nvPr userDrawn="1"/>
        </p:nvSpPr>
        <p:spPr bwMode="auto">
          <a:xfrm>
            <a:off x="12496800" y="-76200"/>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Primary Palette</a:t>
            </a:r>
          </a:p>
        </p:txBody>
      </p:sp>
      <p:sp>
        <p:nvSpPr>
          <p:cNvPr id="14" name="Rectangle 52">
            <a:extLst>
              <a:ext uri="{FF2B5EF4-FFF2-40B4-BE49-F238E27FC236}">
                <a16:creationId xmlns:a16="http://schemas.microsoft.com/office/drawing/2014/main" id="{79A70D8A-E9A4-4DFC-9ACF-EC1D96B3592C}"/>
              </a:ext>
            </a:extLst>
          </p:cNvPr>
          <p:cNvSpPr>
            <a:spLocks noChangeArrowheads="1"/>
          </p:cNvSpPr>
          <p:nvPr userDrawn="1"/>
        </p:nvSpPr>
        <p:spPr bwMode="auto">
          <a:xfrm>
            <a:off x="12496800" y="2786063"/>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Secondary Colors</a:t>
            </a:r>
          </a:p>
        </p:txBody>
      </p:sp>
      <p:sp>
        <p:nvSpPr>
          <p:cNvPr id="15" name="Oval 53">
            <a:extLst>
              <a:ext uri="{FF2B5EF4-FFF2-40B4-BE49-F238E27FC236}">
                <a16:creationId xmlns:a16="http://schemas.microsoft.com/office/drawing/2014/main" id="{3E651CE7-8B21-486C-9AA7-8F23349F0B7A}"/>
              </a:ext>
            </a:extLst>
          </p:cNvPr>
          <p:cNvSpPr>
            <a:spLocks noChangeAspect="1" noChangeArrowheads="1"/>
          </p:cNvSpPr>
          <p:nvPr userDrawn="1"/>
        </p:nvSpPr>
        <p:spPr bwMode="auto">
          <a:xfrm>
            <a:off x="13058775" y="1547813"/>
            <a:ext cx="409575" cy="407987"/>
          </a:xfrm>
          <a:prstGeom prst="ellipse">
            <a:avLst/>
          </a:prstGeom>
          <a:solidFill>
            <a:srgbClr val="BECCD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6" name="Oval 54">
            <a:extLst>
              <a:ext uri="{FF2B5EF4-FFF2-40B4-BE49-F238E27FC236}">
                <a16:creationId xmlns:a16="http://schemas.microsoft.com/office/drawing/2014/main" id="{E673ACD3-08CE-46F5-8246-80BC168DA198}"/>
              </a:ext>
            </a:extLst>
          </p:cNvPr>
          <p:cNvSpPr>
            <a:spLocks noChangeAspect="1" noChangeArrowheads="1"/>
          </p:cNvSpPr>
          <p:nvPr userDrawn="1"/>
        </p:nvSpPr>
        <p:spPr bwMode="auto">
          <a:xfrm>
            <a:off x="13058775" y="976313"/>
            <a:ext cx="409575" cy="409575"/>
          </a:xfrm>
          <a:prstGeom prst="ellipse">
            <a:avLst/>
          </a:prstGeom>
          <a:solidFill>
            <a:srgbClr val="73829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7" name="Oval 64">
            <a:extLst>
              <a:ext uri="{FF2B5EF4-FFF2-40B4-BE49-F238E27FC236}">
                <a16:creationId xmlns:a16="http://schemas.microsoft.com/office/drawing/2014/main" id="{FB7DE938-DC73-4444-85FD-6452D2B66AE8}"/>
              </a:ext>
            </a:extLst>
          </p:cNvPr>
          <p:cNvSpPr>
            <a:spLocks noChangeAspect="1" noChangeArrowheads="1"/>
          </p:cNvSpPr>
          <p:nvPr userDrawn="1"/>
        </p:nvSpPr>
        <p:spPr bwMode="auto">
          <a:xfrm>
            <a:off x="13058775" y="412750"/>
            <a:ext cx="409575" cy="409575"/>
          </a:xfrm>
          <a:prstGeom prst="ellipse">
            <a:avLst/>
          </a:prstGeom>
          <a:solidFill>
            <a:srgbClr val="363D4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8" name="Oval 65">
            <a:extLst>
              <a:ext uri="{FF2B5EF4-FFF2-40B4-BE49-F238E27FC236}">
                <a16:creationId xmlns:a16="http://schemas.microsoft.com/office/drawing/2014/main" id="{0611BA91-23B0-4DDA-8587-E093D85EBE29}"/>
              </a:ext>
            </a:extLst>
          </p:cNvPr>
          <p:cNvSpPr>
            <a:spLocks noChangeAspect="1" noChangeArrowheads="1"/>
          </p:cNvSpPr>
          <p:nvPr userDrawn="1"/>
        </p:nvSpPr>
        <p:spPr bwMode="auto">
          <a:xfrm>
            <a:off x="13058775" y="2111375"/>
            <a:ext cx="409575" cy="409575"/>
          </a:xfrm>
          <a:prstGeom prst="ellipse">
            <a:avLst/>
          </a:prstGeom>
          <a:solidFill>
            <a:srgbClr val="F7F3F3"/>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9" name="Oval 66">
            <a:extLst>
              <a:ext uri="{FF2B5EF4-FFF2-40B4-BE49-F238E27FC236}">
                <a16:creationId xmlns:a16="http://schemas.microsoft.com/office/drawing/2014/main" id="{C31C0759-2374-4373-89BB-C4E9015C46B9}"/>
              </a:ext>
            </a:extLst>
          </p:cNvPr>
          <p:cNvSpPr>
            <a:spLocks noChangeAspect="1" noChangeArrowheads="1"/>
          </p:cNvSpPr>
          <p:nvPr userDrawn="1"/>
        </p:nvSpPr>
        <p:spPr bwMode="auto">
          <a:xfrm>
            <a:off x="12496800" y="3752850"/>
            <a:ext cx="409575" cy="409575"/>
          </a:xfrm>
          <a:prstGeom prst="ellipse">
            <a:avLst/>
          </a:prstGeom>
          <a:solidFill>
            <a:srgbClr val="4D5EE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0" name="Oval 67">
            <a:extLst>
              <a:ext uri="{FF2B5EF4-FFF2-40B4-BE49-F238E27FC236}">
                <a16:creationId xmlns:a16="http://schemas.microsoft.com/office/drawing/2014/main" id="{6C023EE0-C2EA-41EA-A5C8-B67D7ED1DC11}"/>
              </a:ext>
            </a:extLst>
          </p:cNvPr>
          <p:cNvSpPr>
            <a:spLocks noChangeAspect="1" noChangeArrowheads="1"/>
          </p:cNvSpPr>
          <p:nvPr userDrawn="1"/>
        </p:nvSpPr>
        <p:spPr bwMode="auto">
          <a:xfrm>
            <a:off x="12496800" y="3189288"/>
            <a:ext cx="409575" cy="409575"/>
          </a:xfrm>
          <a:prstGeom prst="ellipse">
            <a:avLst/>
          </a:prstGeom>
          <a:solidFill>
            <a:srgbClr val="3B20C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1" name="Oval 68">
            <a:extLst>
              <a:ext uri="{FF2B5EF4-FFF2-40B4-BE49-F238E27FC236}">
                <a16:creationId xmlns:a16="http://schemas.microsoft.com/office/drawing/2014/main" id="{0991A7EF-F8BB-4C1E-A42F-3669D084F71A}"/>
              </a:ext>
            </a:extLst>
          </p:cNvPr>
          <p:cNvSpPr>
            <a:spLocks noChangeAspect="1" noChangeArrowheads="1"/>
          </p:cNvSpPr>
          <p:nvPr userDrawn="1"/>
        </p:nvSpPr>
        <p:spPr bwMode="auto">
          <a:xfrm>
            <a:off x="13058775" y="3752850"/>
            <a:ext cx="409575" cy="409575"/>
          </a:xfrm>
          <a:prstGeom prst="ellipse">
            <a:avLst/>
          </a:prstGeom>
          <a:solidFill>
            <a:srgbClr val="30B887"/>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2" name="Oval 69">
            <a:extLst>
              <a:ext uri="{FF2B5EF4-FFF2-40B4-BE49-F238E27FC236}">
                <a16:creationId xmlns:a16="http://schemas.microsoft.com/office/drawing/2014/main" id="{B373CEE6-970A-44A7-BC83-AD4F1B438BE8}"/>
              </a:ext>
            </a:extLst>
          </p:cNvPr>
          <p:cNvSpPr>
            <a:spLocks noChangeAspect="1" noChangeArrowheads="1"/>
          </p:cNvSpPr>
          <p:nvPr userDrawn="1"/>
        </p:nvSpPr>
        <p:spPr bwMode="auto">
          <a:xfrm>
            <a:off x="13058775" y="3189288"/>
            <a:ext cx="409575" cy="409575"/>
          </a:xfrm>
          <a:prstGeom prst="ellipse">
            <a:avLst/>
          </a:prstGeom>
          <a:solidFill>
            <a:srgbClr val="0D906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3" name="Rectangle 70">
            <a:extLst>
              <a:ext uri="{FF2B5EF4-FFF2-40B4-BE49-F238E27FC236}">
                <a16:creationId xmlns:a16="http://schemas.microsoft.com/office/drawing/2014/main" id="{6F03D6F4-2DE0-4940-8126-BA18EA029B50}"/>
              </a:ext>
            </a:extLst>
          </p:cNvPr>
          <p:cNvSpPr>
            <a:spLocks noChangeArrowheads="1"/>
          </p:cNvSpPr>
          <p:nvPr userDrawn="1"/>
        </p:nvSpPr>
        <p:spPr bwMode="auto">
          <a:xfrm>
            <a:off x="12496800" y="5246688"/>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Highlight Colors</a:t>
            </a:r>
          </a:p>
        </p:txBody>
      </p:sp>
      <p:sp>
        <p:nvSpPr>
          <p:cNvPr id="24" name="Oval 71">
            <a:extLst>
              <a:ext uri="{FF2B5EF4-FFF2-40B4-BE49-F238E27FC236}">
                <a16:creationId xmlns:a16="http://schemas.microsoft.com/office/drawing/2014/main" id="{1CADA4C3-CC03-4CD0-8013-067131EC589F}"/>
              </a:ext>
            </a:extLst>
          </p:cNvPr>
          <p:cNvSpPr>
            <a:spLocks noChangeAspect="1" noChangeArrowheads="1"/>
          </p:cNvSpPr>
          <p:nvPr userDrawn="1"/>
        </p:nvSpPr>
        <p:spPr bwMode="auto">
          <a:xfrm>
            <a:off x="12496800" y="5686425"/>
            <a:ext cx="409575" cy="409575"/>
          </a:xfrm>
          <a:prstGeom prst="ellipse">
            <a:avLst/>
          </a:prstGeom>
          <a:solidFill>
            <a:srgbClr val="F7065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5" name="Oval 72">
            <a:extLst>
              <a:ext uri="{FF2B5EF4-FFF2-40B4-BE49-F238E27FC236}">
                <a16:creationId xmlns:a16="http://schemas.microsoft.com/office/drawing/2014/main" id="{86CE2DEF-A5DF-4700-B814-00DFD1D75D22}"/>
              </a:ext>
            </a:extLst>
          </p:cNvPr>
          <p:cNvSpPr>
            <a:spLocks noChangeAspect="1" noChangeArrowheads="1"/>
          </p:cNvSpPr>
          <p:nvPr userDrawn="1"/>
        </p:nvSpPr>
        <p:spPr bwMode="auto">
          <a:xfrm>
            <a:off x="12496800" y="6256338"/>
            <a:ext cx="409575" cy="409575"/>
          </a:xfrm>
          <a:prstGeom prst="ellipse">
            <a:avLst/>
          </a:prstGeom>
          <a:solidFill>
            <a:srgbClr val="960A45"/>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6" name="Oval 73">
            <a:extLst>
              <a:ext uri="{FF2B5EF4-FFF2-40B4-BE49-F238E27FC236}">
                <a16:creationId xmlns:a16="http://schemas.microsoft.com/office/drawing/2014/main" id="{D1DDEED1-95F1-4D40-A441-1FE156C625B6}"/>
              </a:ext>
            </a:extLst>
          </p:cNvPr>
          <p:cNvSpPr>
            <a:spLocks noChangeAspect="1" noChangeArrowheads="1"/>
          </p:cNvSpPr>
          <p:nvPr userDrawn="1"/>
        </p:nvSpPr>
        <p:spPr bwMode="auto">
          <a:xfrm>
            <a:off x="13058775" y="5686425"/>
            <a:ext cx="409575" cy="409575"/>
          </a:xfrm>
          <a:prstGeom prst="ellipse">
            <a:avLst/>
          </a:prstGeom>
          <a:solidFill>
            <a:srgbClr val="FFBC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7" name="Oval 74">
            <a:extLst>
              <a:ext uri="{FF2B5EF4-FFF2-40B4-BE49-F238E27FC236}">
                <a16:creationId xmlns:a16="http://schemas.microsoft.com/office/drawing/2014/main" id="{4CF49E8A-FBA1-4073-9F03-A325E2383121}"/>
              </a:ext>
            </a:extLst>
          </p:cNvPr>
          <p:cNvSpPr>
            <a:spLocks noChangeAspect="1" noChangeArrowheads="1"/>
          </p:cNvSpPr>
          <p:nvPr userDrawn="1"/>
        </p:nvSpPr>
        <p:spPr bwMode="auto">
          <a:xfrm>
            <a:off x="13058775" y="6256338"/>
            <a:ext cx="409575" cy="409575"/>
          </a:xfrm>
          <a:prstGeom prst="ellipse">
            <a:avLst/>
          </a:prstGeom>
          <a:solidFill>
            <a:srgbClr val="FA961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8" name="Oval 75">
            <a:extLst>
              <a:ext uri="{FF2B5EF4-FFF2-40B4-BE49-F238E27FC236}">
                <a16:creationId xmlns:a16="http://schemas.microsoft.com/office/drawing/2014/main" id="{7F7D8D44-8980-4C1C-B6CC-CF8CF655613D}"/>
              </a:ext>
            </a:extLst>
          </p:cNvPr>
          <p:cNvSpPr>
            <a:spLocks noChangeAspect="1" noChangeArrowheads="1"/>
          </p:cNvSpPr>
          <p:nvPr userDrawn="1"/>
        </p:nvSpPr>
        <p:spPr bwMode="auto">
          <a:xfrm>
            <a:off x="13614400" y="5686425"/>
            <a:ext cx="409575" cy="409575"/>
          </a:xfrm>
          <a:prstGeom prst="ellipse">
            <a:avLst/>
          </a:prstGeom>
          <a:solidFill>
            <a:srgbClr val="FF6C1A"/>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9" name="Oval 76">
            <a:extLst>
              <a:ext uri="{FF2B5EF4-FFF2-40B4-BE49-F238E27FC236}">
                <a16:creationId xmlns:a16="http://schemas.microsoft.com/office/drawing/2014/main" id="{946D8EDB-578E-4713-AB77-C637BA5237EA}"/>
              </a:ext>
            </a:extLst>
          </p:cNvPr>
          <p:cNvSpPr>
            <a:spLocks noChangeAspect="1" noChangeArrowheads="1"/>
          </p:cNvSpPr>
          <p:nvPr userDrawn="1"/>
        </p:nvSpPr>
        <p:spPr bwMode="auto">
          <a:xfrm>
            <a:off x="13614400" y="6256338"/>
            <a:ext cx="409575" cy="409575"/>
          </a:xfrm>
          <a:prstGeom prst="ellipse">
            <a:avLst/>
          </a:prstGeom>
          <a:solidFill>
            <a:srgbClr val="DB2F28"/>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0" name="Oval 77">
            <a:extLst>
              <a:ext uri="{FF2B5EF4-FFF2-40B4-BE49-F238E27FC236}">
                <a16:creationId xmlns:a16="http://schemas.microsoft.com/office/drawing/2014/main" id="{645651E0-35FE-47DD-9D23-A91D9DE05093}"/>
              </a:ext>
            </a:extLst>
          </p:cNvPr>
          <p:cNvSpPr>
            <a:spLocks noChangeAspect="1" noChangeArrowheads="1"/>
          </p:cNvSpPr>
          <p:nvPr userDrawn="1"/>
        </p:nvSpPr>
        <p:spPr bwMode="auto">
          <a:xfrm>
            <a:off x="12496800" y="4318000"/>
            <a:ext cx="409575" cy="409575"/>
          </a:xfrm>
          <a:prstGeom prst="ellipse">
            <a:avLst/>
          </a:prstGeom>
          <a:solidFill>
            <a:srgbClr val="94B0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1" name="Oval 78">
            <a:extLst>
              <a:ext uri="{FF2B5EF4-FFF2-40B4-BE49-F238E27FC236}">
                <a16:creationId xmlns:a16="http://schemas.microsoft.com/office/drawing/2014/main" id="{263E7585-8824-4E26-9400-C060ABE3599D}"/>
              </a:ext>
            </a:extLst>
          </p:cNvPr>
          <p:cNvSpPr>
            <a:spLocks noChangeAspect="1" noChangeArrowheads="1"/>
          </p:cNvSpPr>
          <p:nvPr userDrawn="1"/>
        </p:nvSpPr>
        <p:spPr bwMode="auto">
          <a:xfrm>
            <a:off x="13058775" y="4318000"/>
            <a:ext cx="409575" cy="409575"/>
          </a:xfrm>
          <a:prstGeom prst="ellipse">
            <a:avLst/>
          </a:prstGeom>
          <a:solidFill>
            <a:srgbClr val="4FD4A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2" name="TextBox 79">
            <a:extLst>
              <a:ext uri="{FF2B5EF4-FFF2-40B4-BE49-F238E27FC236}">
                <a16:creationId xmlns:a16="http://schemas.microsoft.com/office/drawing/2014/main" id="{F19FF3C8-BF57-4533-BBC7-2C98A58E01B6}"/>
              </a:ext>
            </a:extLst>
          </p:cNvPr>
          <p:cNvSpPr txBox="1">
            <a:spLocks noChangeArrowheads="1"/>
          </p:cNvSpPr>
          <p:nvPr userDrawn="1"/>
        </p:nvSpPr>
        <p:spPr bwMode="auto">
          <a:xfrm>
            <a:off x="0" y="-260350"/>
            <a:ext cx="12192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GB" altLang="en-US" sz="1000">
                <a:solidFill>
                  <a:srgbClr val="A6A6A6"/>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33" name="Date Placeholder 5">
            <a:extLst>
              <a:ext uri="{FF2B5EF4-FFF2-40B4-BE49-F238E27FC236}">
                <a16:creationId xmlns:a16="http://schemas.microsoft.com/office/drawing/2014/main" id="{DD346AE5-7159-4613-917A-62ED811B63BC}"/>
              </a:ext>
            </a:extLst>
          </p:cNvPr>
          <p:cNvSpPr>
            <a:spLocks noGrp="1"/>
          </p:cNvSpPr>
          <p:nvPr>
            <p:ph type="dt" sz="half" idx="10"/>
          </p:nvPr>
        </p:nvSpPr>
        <p:spPr/>
        <p:txBody>
          <a:bodyPr/>
          <a:lstStyle>
            <a:lvl1pPr>
              <a:defRPr/>
            </a:lvl1pPr>
          </a:lstStyle>
          <a:p>
            <a:pPr>
              <a:defRPr/>
            </a:pPr>
            <a:endParaRPr lang="en-GB"/>
          </a:p>
        </p:txBody>
      </p:sp>
      <p:sp>
        <p:nvSpPr>
          <p:cNvPr id="34" name="Footer Placeholder 6">
            <a:extLst>
              <a:ext uri="{FF2B5EF4-FFF2-40B4-BE49-F238E27FC236}">
                <a16:creationId xmlns:a16="http://schemas.microsoft.com/office/drawing/2014/main" id="{73DABA2F-7683-4DCF-8114-5135BD9B0AE1}"/>
              </a:ext>
            </a:extLst>
          </p:cNvPr>
          <p:cNvSpPr>
            <a:spLocks noGrp="1"/>
          </p:cNvSpPr>
          <p:nvPr>
            <p:ph type="ftr" sz="quarter" idx="11"/>
          </p:nvPr>
        </p:nvSpPr>
        <p:spPr/>
        <p:txBody>
          <a:bodyPr/>
          <a:lstStyle>
            <a:lvl1pPr>
              <a:defRPr/>
            </a:lvl1pPr>
          </a:lstStyle>
          <a:p>
            <a:pPr>
              <a:defRPr/>
            </a:pPr>
            <a:r>
              <a:rPr lang="en-GB"/>
              <a:t>For Internal Use Only. ©2020 AVEVA Group plc and its subsidiaries. All rights reserved.</a:t>
            </a:r>
          </a:p>
        </p:txBody>
      </p:sp>
      <p:sp>
        <p:nvSpPr>
          <p:cNvPr id="35" name="Slide Number Placeholder 7">
            <a:extLst>
              <a:ext uri="{FF2B5EF4-FFF2-40B4-BE49-F238E27FC236}">
                <a16:creationId xmlns:a16="http://schemas.microsoft.com/office/drawing/2014/main" id="{02CE3D23-4DF9-40CF-8C6A-F09A9DBE73D5}"/>
              </a:ext>
            </a:extLst>
          </p:cNvPr>
          <p:cNvSpPr>
            <a:spLocks noGrp="1"/>
          </p:cNvSpPr>
          <p:nvPr>
            <p:ph type="sldNum" sz="quarter" idx="12"/>
          </p:nvPr>
        </p:nvSpPr>
        <p:spPr/>
        <p:txBody>
          <a:bodyPr/>
          <a:lstStyle>
            <a:lvl1pPr>
              <a:defRPr/>
            </a:lvl1pPr>
          </a:lstStyle>
          <a:p>
            <a:pPr>
              <a:defRPr/>
            </a:pPr>
            <a:fld id="{4EAB3FDF-862E-41E9-A6B0-9CFEF09BF0B7}" type="slidenum">
              <a:rPr lang="en-GB"/>
              <a:pPr>
                <a:defRPr/>
              </a:pPr>
              <a:t>‹#›</a:t>
            </a:fld>
            <a:endParaRPr lang="en-GB"/>
          </a:p>
        </p:txBody>
      </p:sp>
    </p:spTree>
    <p:extLst>
      <p:ext uri="{BB962C8B-B14F-4D97-AF65-F5344CB8AC3E}">
        <p14:creationId xmlns:p14="http://schemas.microsoft.com/office/powerpoint/2010/main" val="3844878889"/>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6D6F92-3762-4FF4-BF14-1FE74BAE0C70}"/>
              </a:ext>
            </a:extLst>
          </p:cNvPr>
          <p:cNvSpPr txBox="1"/>
          <p:nvPr userDrawn="1"/>
        </p:nvSpPr>
        <p:spPr>
          <a:xfrm>
            <a:off x="609600" y="3962400"/>
            <a:ext cx="5486400" cy="2095500"/>
          </a:xfrm>
          <a:prstGeom prst="rect">
            <a:avLst/>
          </a:prstGeom>
          <a:noFill/>
        </p:spPr>
        <p:txBody>
          <a:bodyPr lIns="0" tIns="0" rIns="0" bIns="0" anchor="b"/>
          <a:lstStyle/>
          <a:p>
            <a:pPr>
              <a:lnSpc>
                <a:spcPts val="1200"/>
              </a:lnSpc>
              <a:spcBef>
                <a:spcPts val="0"/>
              </a:spcBef>
              <a:spcAft>
                <a:spcPts val="600"/>
              </a:spcAft>
              <a:defRPr/>
            </a:pPr>
            <a:r>
              <a:rPr lang="en-GB" sz="1000" spc="2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defRPr/>
            </a:pPr>
            <a:r>
              <a:rPr lang="en-GB" sz="1000" spc="2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3" name="Group 4">
            <a:extLst>
              <a:ext uri="{FF2B5EF4-FFF2-40B4-BE49-F238E27FC236}">
                <a16:creationId xmlns:a16="http://schemas.microsoft.com/office/drawing/2014/main" id="{95BF8F08-3268-4D6A-A2E1-F02CA6FDB924}"/>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4" name="Freeform 5">
              <a:extLst>
                <a:ext uri="{FF2B5EF4-FFF2-40B4-BE49-F238E27FC236}">
                  <a16:creationId xmlns:a16="http://schemas.microsoft.com/office/drawing/2014/main" id="{BEBA2361-9CCF-4CCE-93C9-7278A44232AE}"/>
                </a:ext>
              </a:extLst>
            </p:cNvPr>
            <p:cNvSpPr>
              <a:spLocks/>
            </p:cNvSpPr>
            <p:nvPr/>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a:lstStyle/>
            <a:p>
              <a:pPr>
                <a:defRPr/>
              </a:pPr>
              <a:endParaRPr lang="en-US"/>
            </a:p>
          </p:txBody>
        </p:sp>
        <p:sp>
          <p:nvSpPr>
            <p:cNvPr id="5" name="Freeform 6">
              <a:extLst>
                <a:ext uri="{FF2B5EF4-FFF2-40B4-BE49-F238E27FC236}">
                  <a16:creationId xmlns:a16="http://schemas.microsoft.com/office/drawing/2014/main" id="{4744EE9D-CBFC-4A44-A035-60F8AADF4A29}"/>
                </a:ext>
              </a:extLst>
            </p:cNvPr>
            <p:cNvSpPr>
              <a:spLocks noEditPoints="1"/>
            </p:cNvSpPr>
            <p:nvPr/>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a:lstStyle/>
            <a:p>
              <a:pPr>
                <a:defRPr/>
              </a:pPr>
              <a:endParaRPr lang="en-US"/>
            </a:p>
          </p:txBody>
        </p:sp>
        <p:sp>
          <p:nvSpPr>
            <p:cNvPr id="6" name="Freeform 7">
              <a:extLst>
                <a:ext uri="{FF2B5EF4-FFF2-40B4-BE49-F238E27FC236}">
                  <a16:creationId xmlns:a16="http://schemas.microsoft.com/office/drawing/2014/main" id="{CBA09521-2A33-4867-89B0-1862552660EA}"/>
                </a:ext>
              </a:extLst>
            </p:cNvPr>
            <p:cNvSpPr>
              <a:spLocks/>
            </p:cNvSpPr>
            <p:nvPr/>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a:lstStyle/>
            <a:p>
              <a:pPr>
                <a:defRPr/>
              </a:pPr>
              <a:endParaRPr lang="en-US"/>
            </a:p>
          </p:txBody>
        </p:sp>
        <p:sp>
          <p:nvSpPr>
            <p:cNvPr id="7" name="Freeform 8">
              <a:extLst>
                <a:ext uri="{FF2B5EF4-FFF2-40B4-BE49-F238E27FC236}">
                  <a16:creationId xmlns:a16="http://schemas.microsoft.com/office/drawing/2014/main" id="{A75B97F0-D279-42AA-90F9-6FEA77E15ACA}"/>
                </a:ext>
              </a:extLst>
            </p:cNvPr>
            <p:cNvSpPr>
              <a:spLocks noEditPoints="1"/>
            </p:cNvSpPr>
            <p:nvPr/>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a:lstStyle/>
            <a:p>
              <a:pPr>
                <a:defRPr/>
              </a:pPr>
              <a:endParaRPr lang="en-US"/>
            </a:p>
          </p:txBody>
        </p:sp>
        <p:sp>
          <p:nvSpPr>
            <p:cNvPr id="8" name="Freeform 9">
              <a:extLst>
                <a:ext uri="{FF2B5EF4-FFF2-40B4-BE49-F238E27FC236}">
                  <a16:creationId xmlns:a16="http://schemas.microsoft.com/office/drawing/2014/main" id="{DBB5496F-8EC4-44A6-AADB-C6BCE99F907C}"/>
                </a:ext>
              </a:extLst>
            </p:cNvPr>
            <p:cNvSpPr>
              <a:spLocks/>
            </p:cNvSpPr>
            <p:nvPr/>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a:lstStyle/>
            <a:p>
              <a:pPr>
                <a:defRPr/>
              </a:pPr>
              <a:endParaRPr lang="en-US"/>
            </a:p>
          </p:txBody>
        </p:sp>
        <p:sp>
          <p:nvSpPr>
            <p:cNvPr id="9" name="Freeform 10">
              <a:extLst>
                <a:ext uri="{FF2B5EF4-FFF2-40B4-BE49-F238E27FC236}">
                  <a16:creationId xmlns:a16="http://schemas.microsoft.com/office/drawing/2014/main" id="{273861AE-2412-4FD9-B741-D9CA08DCD1E4}"/>
                </a:ext>
              </a:extLst>
            </p:cNvPr>
            <p:cNvSpPr>
              <a:spLocks/>
            </p:cNvSpPr>
            <p:nvPr/>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a:lstStyle/>
            <a:p>
              <a:pPr>
                <a:defRPr/>
              </a:pPr>
              <a:endParaRPr lang="en-US"/>
            </a:p>
          </p:txBody>
        </p:sp>
        <p:sp>
          <p:nvSpPr>
            <p:cNvPr id="10" name="Freeform 11">
              <a:extLst>
                <a:ext uri="{FF2B5EF4-FFF2-40B4-BE49-F238E27FC236}">
                  <a16:creationId xmlns:a16="http://schemas.microsoft.com/office/drawing/2014/main" id="{C7A251D3-20F3-4C06-AB69-4B24964785A6}"/>
                </a:ext>
              </a:extLst>
            </p:cNvPr>
            <p:cNvSpPr>
              <a:spLocks/>
            </p:cNvSpPr>
            <p:nvPr/>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a:lstStyle/>
            <a:p>
              <a:pPr>
                <a:defRPr/>
              </a:pPr>
              <a:endParaRPr lang="en-US"/>
            </a:p>
          </p:txBody>
        </p:sp>
      </p:grpSp>
      <p:sp>
        <p:nvSpPr>
          <p:cNvPr id="11" name="Oval 45">
            <a:extLst>
              <a:ext uri="{FF2B5EF4-FFF2-40B4-BE49-F238E27FC236}">
                <a16:creationId xmlns:a16="http://schemas.microsoft.com/office/drawing/2014/main" id="{4767BCD4-3C1D-4203-B4DF-72060366873D}"/>
              </a:ext>
            </a:extLst>
          </p:cNvPr>
          <p:cNvSpPr>
            <a:spLocks noChangeAspect="1" noChangeArrowheads="1"/>
          </p:cNvSpPr>
          <p:nvPr userDrawn="1"/>
        </p:nvSpPr>
        <p:spPr bwMode="auto">
          <a:xfrm>
            <a:off x="12496800" y="1547813"/>
            <a:ext cx="409575" cy="407987"/>
          </a:xfrm>
          <a:prstGeom prst="ellipse">
            <a:avLst/>
          </a:prstGeom>
          <a:solidFill>
            <a:srgbClr val="C530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2" name="Oval 46">
            <a:extLst>
              <a:ext uri="{FF2B5EF4-FFF2-40B4-BE49-F238E27FC236}">
                <a16:creationId xmlns:a16="http://schemas.microsoft.com/office/drawing/2014/main" id="{6970131A-F7E6-4E19-8B2C-F83CCA706654}"/>
              </a:ext>
            </a:extLst>
          </p:cNvPr>
          <p:cNvSpPr>
            <a:spLocks noChangeAspect="1" noChangeArrowheads="1"/>
          </p:cNvSpPr>
          <p:nvPr userDrawn="1"/>
        </p:nvSpPr>
        <p:spPr bwMode="auto">
          <a:xfrm>
            <a:off x="12496800" y="976313"/>
            <a:ext cx="409575" cy="409575"/>
          </a:xfrm>
          <a:prstGeom prst="ellipse">
            <a:avLst/>
          </a:prstGeom>
          <a:solidFill>
            <a:srgbClr val="6B04A8"/>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3" name="Oval 49">
            <a:extLst>
              <a:ext uri="{FF2B5EF4-FFF2-40B4-BE49-F238E27FC236}">
                <a16:creationId xmlns:a16="http://schemas.microsoft.com/office/drawing/2014/main" id="{D8F8A788-3365-4C22-8F13-B4C7F2B85A6C}"/>
              </a:ext>
            </a:extLst>
          </p:cNvPr>
          <p:cNvSpPr>
            <a:spLocks noChangeAspect="1" noChangeArrowheads="1"/>
          </p:cNvSpPr>
          <p:nvPr userDrawn="1"/>
        </p:nvSpPr>
        <p:spPr bwMode="auto">
          <a:xfrm>
            <a:off x="12496800" y="412750"/>
            <a:ext cx="409575" cy="409575"/>
          </a:xfrm>
          <a:prstGeom prst="ellipse">
            <a:avLst/>
          </a:prstGeom>
          <a:solidFill>
            <a:srgbClr val="3D115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4" name="Rectangle 52">
            <a:extLst>
              <a:ext uri="{FF2B5EF4-FFF2-40B4-BE49-F238E27FC236}">
                <a16:creationId xmlns:a16="http://schemas.microsoft.com/office/drawing/2014/main" id="{EB810527-E519-4B5B-B6B3-70345D6A41B4}"/>
              </a:ext>
            </a:extLst>
          </p:cNvPr>
          <p:cNvSpPr>
            <a:spLocks noChangeArrowheads="1"/>
          </p:cNvSpPr>
          <p:nvPr userDrawn="1"/>
        </p:nvSpPr>
        <p:spPr bwMode="auto">
          <a:xfrm>
            <a:off x="12496800" y="-76200"/>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Primary Palette</a:t>
            </a:r>
          </a:p>
        </p:txBody>
      </p:sp>
      <p:sp>
        <p:nvSpPr>
          <p:cNvPr id="15" name="Rectangle 53">
            <a:extLst>
              <a:ext uri="{FF2B5EF4-FFF2-40B4-BE49-F238E27FC236}">
                <a16:creationId xmlns:a16="http://schemas.microsoft.com/office/drawing/2014/main" id="{FC57812A-910E-4B1C-A2F2-C5A74050ABD2}"/>
              </a:ext>
            </a:extLst>
          </p:cNvPr>
          <p:cNvSpPr>
            <a:spLocks noChangeArrowheads="1"/>
          </p:cNvSpPr>
          <p:nvPr userDrawn="1"/>
        </p:nvSpPr>
        <p:spPr bwMode="auto">
          <a:xfrm>
            <a:off x="12496800" y="2786063"/>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Secondary Colors</a:t>
            </a:r>
          </a:p>
        </p:txBody>
      </p:sp>
      <p:sp>
        <p:nvSpPr>
          <p:cNvPr id="16" name="Oval 54">
            <a:extLst>
              <a:ext uri="{FF2B5EF4-FFF2-40B4-BE49-F238E27FC236}">
                <a16:creationId xmlns:a16="http://schemas.microsoft.com/office/drawing/2014/main" id="{CEA4BF4B-C948-4CF5-B29C-3CB3C439F384}"/>
              </a:ext>
            </a:extLst>
          </p:cNvPr>
          <p:cNvSpPr>
            <a:spLocks noChangeAspect="1" noChangeArrowheads="1"/>
          </p:cNvSpPr>
          <p:nvPr userDrawn="1"/>
        </p:nvSpPr>
        <p:spPr bwMode="auto">
          <a:xfrm>
            <a:off x="13058775" y="1547813"/>
            <a:ext cx="409575" cy="407987"/>
          </a:xfrm>
          <a:prstGeom prst="ellipse">
            <a:avLst/>
          </a:prstGeom>
          <a:solidFill>
            <a:srgbClr val="BECCD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7" name="Oval 64">
            <a:extLst>
              <a:ext uri="{FF2B5EF4-FFF2-40B4-BE49-F238E27FC236}">
                <a16:creationId xmlns:a16="http://schemas.microsoft.com/office/drawing/2014/main" id="{77D257AD-222E-4B21-BAC8-B728A4923131}"/>
              </a:ext>
            </a:extLst>
          </p:cNvPr>
          <p:cNvSpPr>
            <a:spLocks noChangeAspect="1" noChangeArrowheads="1"/>
          </p:cNvSpPr>
          <p:nvPr userDrawn="1"/>
        </p:nvSpPr>
        <p:spPr bwMode="auto">
          <a:xfrm>
            <a:off x="13058775" y="976313"/>
            <a:ext cx="409575" cy="409575"/>
          </a:xfrm>
          <a:prstGeom prst="ellipse">
            <a:avLst/>
          </a:prstGeom>
          <a:solidFill>
            <a:srgbClr val="73829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8" name="Oval 65">
            <a:extLst>
              <a:ext uri="{FF2B5EF4-FFF2-40B4-BE49-F238E27FC236}">
                <a16:creationId xmlns:a16="http://schemas.microsoft.com/office/drawing/2014/main" id="{C478A260-DF6F-43DA-8AD2-A3B4E0155EA1}"/>
              </a:ext>
            </a:extLst>
          </p:cNvPr>
          <p:cNvSpPr>
            <a:spLocks noChangeAspect="1" noChangeArrowheads="1"/>
          </p:cNvSpPr>
          <p:nvPr userDrawn="1"/>
        </p:nvSpPr>
        <p:spPr bwMode="auto">
          <a:xfrm>
            <a:off x="13058775" y="412750"/>
            <a:ext cx="409575" cy="409575"/>
          </a:xfrm>
          <a:prstGeom prst="ellipse">
            <a:avLst/>
          </a:prstGeom>
          <a:solidFill>
            <a:srgbClr val="363D4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9" name="Oval 66">
            <a:extLst>
              <a:ext uri="{FF2B5EF4-FFF2-40B4-BE49-F238E27FC236}">
                <a16:creationId xmlns:a16="http://schemas.microsoft.com/office/drawing/2014/main" id="{72956FAE-C77D-46B0-B726-77819A744F3C}"/>
              </a:ext>
            </a:extLst>
          </p:cNvPr>
          <p:cNvSpPr>
            <a:spLocks noChangeAspect="1" noChangeArrowheads="1"/>
          </p:cNvSpPr>
          <p:nvPr userDrawn="1"/>
        </p:nvSpPr>
        <p:spPr bwMode="auto">
          <a:xfrm>
            <a:off x="13058775" y="2111375"/>
            <a:ext cx="409575" cy="409575"/>
          </a:xfrm>
          <a:prstGeom prst="ellipse">
            <a:avLst/>
          </a:prstGeom>
          <a:solidFill>
            <a:srgbClr val="F7F3F3"/>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0" name="Oval 67">
            <a:extLst>
              <a:ext uri="{FF2B5EF4-FFF2-40B4-BE49-F238E27FC236}">
                <a16:creationId xmlns:a16="http://schemas.microsoft.com/office/drawing/2014/main" id="{D8025050-30B8-4495-84A6-45A30FD27729}"/>
              </a:ext>
            </a:extLst>
          </p:cNvPr>
          <p:cNvSpPr>
            <a:spLocks noChangeAspect="1" noChangeArrowheads="1"/>
          </p:cNvSpPr>
          <p:nvPr userDrawn="1"/>
        </p:nvSpPr>
        <p:spPr bwMode="auto">
          <a:xfrm>
            <a:off x="12496800" y="3752850"/>
            <a:ext cx="409575" cy="409575"/>
          </a:xfrm>
          <a:prstGeom prst="ellipse">
            <a:avLst/>
          </a:prstGeom>
          <a:solidFill>
            <a:srgbClr val="4D5EE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1" name="Oval 68">
            <a:extLst>
              <a:ext uri="{FF2B5EF4-FFF2-40B4-BE49-F238E27FC236}">
                <a16:creationId xmlns:a16="http://schemas.microsoft.com/office/drawing/2014/main" id="{3D5DA9AA-6922-47AA-9577-94513377C963}"/>
              </a:ext>
            </a:extLst>
          </p:cNvPr>
          <p:cNvSpPr>
            <a:spLocks noChangeAspect="1" noChangeArrowheads="1"/>
          </p:cNvSpPr>
          <p:nvPr userDrawn="1"/>
        </p:nvSpPr>
        <p:spPr bwMode="auto">
          <a:xfrm>
            <a:off x="12496800" y="3189288"/>
            <a:ext cx="409575" cy="409575"/>
          </a:xfrm>
          <a:prstGeom prst="ellipse">
            <a:avLst/>
          </a:prstGeom>
          <a:solidFill>
            <a:srgbClr val="3B20C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2" name="Oval 69">
            <a:extLst>
              <a:ext uri="{FF2B5EF4-FFF2-40B4-BE49-F238E27FC236}">
                <a16:creationId xmlns:a16="http://schemas.microsoft.com/office/drawing/2014/main" id="{1140A2A3-66AF-4241-B117-A890A7AC33E7}"/>
              </a:ext>
            </a:extLst>
          </p:cNvPr>
          <p:cNvSpPr>
            <a:spLocks noChangeAspect="1" noChangeArrowheads="1"/>
          </p:cNvSpPr>
          <p:nvPr userDrawn="1"/>
        </p:nvSpPr>
        <p:spPr bwMode="auto">
          <a:xfrm>
            <a:off x="13058775" y="3752850"/>
            <a:ext cx="409575" cy="409575"/>
          </a:xfrm>
          <a:prstGeom prst="ellipse">
            <a:avLst/>
          </a:prstGeom>
          <a:solidFill>
            <a:srgbClr val="30B887"/>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3" name="Oval 70">
            <a:extLst>
              <a:ext uri="{FF2B5EF4-FFF2-40B4-BE49-F238E27FC236}">
                <a16:creationId xmlns:a16="http://schemas.microsoft.com/office/drawing/2014/main" id="{918ED1FA-6AFE-43FE-ADF2-8AE256F20025}"/>
              </a:ext>
            </a:extLst>
          </p:cNvPr>
          <p:cNvSpPr>
            <a:spLocks noChangeAspect="1" noChangeArrowheads="1"/>
          </p:cNvSpPr>
          <p:nvPr userDrawn="1"/>
        </p:nvSpPr>
        <p:spPr bwMode="auto">
          <a:xfrm>
            <a:off x="13058775" y="3189288"/>
            <a:ext cx="409575" cy="409575"/>
          </a:xfrm>
          <a:prstGeom prst="ellipse">
            <a:avLst/>
          </a:prstGeom>
          <a:solidFill>
            <a:srgbClr val="0D906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4" name="Rectangle 71">
            <a:extLst>
              <a:ext uri="{FF2B5EF4-FFF2-40B4-BE49-F238E27FC236}">
                <a16:creationId xmlns:a16="http://schemas.microsoft.com/office/drawing/2014/main" id="{22DC2692-66E3-40BA-AFDD-E463BBED53E6}"/>
              </a:ext>
            </a:extLst>
          </p:cNvPr>
          <p:cNvSpPr>
            <a:spLocks noChangeArrowheads="1"/>
          </p:cNvSpPr>
          <p:nvPr userDrawn="1"/>
        </p:nvSpPr>
        <p:spPr bwMode="auto">
          <a:xfrm>
            <a:off x="12496800" y="5246688"/>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Highlight Colors</a:t>
            </a:r>
          </a:p>
        </p:txBody>
      </p:sp>
      <p:sp>
        <p:nvSpPr>
          <p:cNvPr id="25" name="Oval 72">
            <a:extLst>
              <a:ext uri="{FF2B5EF4-FFF2-40B4-BE49-F238E27FC236}">
                <a16:creationId xmlns:a16="http://schemas.microsoft.com/office/drawing/2014/main" id="{E8BED819-66E5-44D4-A5B6-6AB8FAF460B5}"/>
              </a:ext>
            </a:extLst>
          </p:cNvPr>
          <p:cNvSpPr>
            <a:spLocks noChangeAspect="1" noChangeArrowheads="1"/>
          </p:cNvSpPr>
          <p:nvPr userDrawn="1"/>
        </p:nvSpPr>
        <p:spPr bwMode="auto">
          <a:xfrm>
            <a:off x="12496800" y="5686425"/>
            <a:ext cx="409575" cy="409575"/>
          </a:xfrm>
          <a:prstGeom prst="ellipse">
            <a:avLst/>
          </a:prstGeom>
          <a:solidFill>
            <a:srgbClr val="F7065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6" name="Oval 73">
            <a:extLst>
              <a:ext uri="{FF2B5EF4-FFF2-40B4-BE49-F238E27FC236}">
                <a16:creationId xmlns:a16="http://schemas.microsoft.com/office/drawing/2014/main" id="{C106B5D1-D72A-4C79-A71E-DC3A5E3FE69E}"/>
              </a:ext>
            </a:extLst>
          </p:cNvPr>
          <p:cNvSpPr>
            <a:spLocks noChangeAspect="1" noChangeArrowheads="1"/>
          </p:cNvSpPr>
          <p:nvPr userDrawn="1"/>
        </p:nvSpPr>
        <p:spPr bwMode="auto">
          <a:xfrm>
            <a:off x="12496800" y="6256338"/>
            <a:ext cx="409575" cy="409575"/>
          </a:xfrm>
          <a:prstGeom prst="ellipse">
            <a:avLst/>
          </a:prstGeom>
          <a:solidFill>
            <a:srgbClr val="960A45"/>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7" name="Oval 74">
            <a:extLst>
              <a:ext uri="{FF2B5EF4-FFF2-40B4-BE49-F238E27FC236}">
                <a16:creationId xmlns:a16="http://schemas.microsoft.com/office/drawing/2014/main" id="{7FA77F23-7405-457B-8C9B-D723C91753B1}"/>
              </a:ext>
            </a:extLst>
          </p:cNvPr>
          <p:cNvSpPr>
            <a:spLocks noChangeAspect="1" noChangeArrowheads="1"/>
          </p:cNvSpPr>
          <p:nvPr userDrawn="1"/>
        </p:nvSpPr>
        <p:spPr bwMode="auto">
          <a:xfrm>
            <a:off x="13058775" y="5686425"/>
            <a:ext cx="409575" cy="409575"/>
          </a:xfrm>
          <a:prstGeom prst="ellipse">
            <a:avLst/>
          </a:prstGeom>
          <a:solidFill>
            <a:srgbClr val="FFBC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8" name="Oval 75">
            <a:extLst>
              <a:ext uri="{FF2B5EF4-FFF2-40B4-BE49-F238E27FC236}">
                <a16:creationId xmlns:a16="http://schemas.microsoft.com/office/drawing/2014/main" id="{7AB652BE-210A-41A9-9348-365DDA2E63D5}"/>
              </a:ext>
            </a:extLst>
          </p:cNvPr>
          <p:cNvSpPr>
            <a:spLocks noChangeAspect="1" noChangeArrowheads="1"/>
          </p:cNvSpPr>
          <p:nvPr userDrawn="1"/>
        </p:nvSpPr>
        <p:spPr bwMode="auto">
          <a:xfrm>
            <a:off x="13058775" y="6256338"/>
            <a:ext cx="409575" cy="409575"/>
          </a:xfrm>
          <a:prstGeom prst="ellipse">
            <a:avLst/>
          </a:prstGeom>
          <a:solidFill>
            <a:srgbClr val="FA961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9" name="Oval 76">
            <a:extLst>
              <a:ext uri="{FF2B5EF4-FFF2-40B4-BE49-F238E27FC236}">
                <a16:creationId xmlns:a16="http://schemas.microsoft.com/office/drawing/2014/main" id="{3BD278DF-DA6F-488C-97E6-D3658A185DA8}"/>
              </a:ext>
            </a:extLst>
          </p:cNvPr>
          <p:cNvSpPr>
            <a:spLocks noChangeAspect="1" noChangeArrowheads="1"/>
          </p:cNvSpPr>
          <p:nvPr userDrawn="1"/>
        </p:nvSpPr>
        <p:spPr bwMode="auto">
          <a:xfrm>
            <a:off x="13614400" y="5686425"/>
            <a:ext cx="409575" cy="409575"/>
          </a:xfrm>
          <a:prstGeom prst="ellipse">
            <a:avLst/>
          </a:prstGeom>
          <a:solidFill>
            <a:srgbClr val="FF6C1A"/>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0" name="Oval 77">
            <a:extLst>
              <a:ext uri="{FF2B5EF4-FFF2-40B4-BE49-F238E27FC236}">
                <a16:creationId xmlns:a16="http://schemas.microsoft.com/office/drawing/2014/main" id="{7AC26D76-F747-4001-A1DD-0F3321DD2304}"/>
              </a:ext>
            </a:extLst>
          </p:cNvPr>
          <p:cNvSpPr>
            <a:spLocks noChangeAspect="1" noChangeArrowheads="1"/>
          </p:cNvSpPr>
          <p:nvPr userDrawn="1"/>
        </p:nvSpPr>
        <p:spPr bwMode="auto">
          <a:xfrm>
            <a:off x="13614400" y="6256338"/>
            <a:ext cx="409575" cy="409575"/>
          </a:xfrm>
          <a:prstGeom prst="ellipse">
            <a:avLst/>
          </a:prstGeom>
          <a:solidFill>
            <a:srgbClr val="DB2F28"/>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1" name="Oval 78">
            <a:extLst>
              <a:ext uri="{FF2B5EF4-FFF2-40B4-BE49-F238E27FC236}">
                <a16:creationId xmlns:a16="http://schemas.microsoft.com/office/drawing/2014/main" id="{A4CE79BA-55B6-47C4-947B-5786232921C5}"/>
              </a:ext>
            </a:extLst>
          </p:cNvPr>
          <p:cNvSpPr>
            <a:spLocks noChangeAspect="1" noChangeArrowheads="1"/>
          </p:cNvSpPr>
          <p:nvPr userDrawn="1"/>
        </p:nvSpPr>
        <p:spPr bwMode="auto">
          <a:xfrm>
            <a:off x="12496800" y="4318000"/>
            <a:ext cx="409575" cy="409575"/>
          </a:xfrm>
          <a:prstGeom prst="ellipse">
            <a:avLst/>
          </a:prstGeom>
          <a:solidFill>
            <a:srgbClr val="94B0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2" name="Oval 79">
            <a:extLst>
              <a:ext uri="{FF2B5EF4-FFF2-40B4-BE49-F238E27FC236}">
                <a16:creationId xmlns:a16="http://schemas.microsoft.com/office/drawing/2014/main" id="{4DEF7866-D1B1-4569-B9DC-1B0A6E7E1AAC}"/>
              </a:ext>
            </a:extLst>
          </p:cNvPr>
          <p:cNvSpPr>
            <a:spLocks noChangeAspect="1" noChangeArrowheads="1"/>
          </p:cNvSpPr>
          <p:nvPr userDrawn="1"/>
        </p:nvSpPr>
        <p:spPr bwMode="auto">
          <a:xfrm>
            <a:off x="13058775" y="4318000"/>
            <a:ext cx="409575" cy="409575"/>
          </a:xfrm>
          <a:prstGeom prst="ellipse">
            <a:avLst/>
          </a:prstGeom>
          <a:solidFill>
            <a:srgbClr val="4FD4A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3" name="TextBox 80">
            <a:extLst>
              <a:ext uri="{FF2B5EF4-FFF2-40B4-BE49-F238E27FC236}">
                <a16:creationId xmlns:a16="http://schemas.microsoft.com/office/drawing/2014/main" id="{88C3238D-0387-44AB-A22D-01FDE7D49357}"/>
              </a:ext>
            </a:extLst>
          </p:cNvPr>
          <p:cNvSpPr txBox="1">
            <a:spLocks noChangeArrowheads="1"/>
          </p:cNvSpPr>
          <p:nvPr userDrawn="1"/>
        </p:nvSpPr>
        <p:spPr bwMode="auto">
          <a:xfrm>
            <a:off x="0" y="-260350"/>
            <a:ext cx="12192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GB" altLang="en-US" sz="1000">
                <a:solidFill>
                  <a:srgbClr val="A6A6A6"/>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34" name="Date Placeholder 1">
            <a:extLst>
              <a:ext uri="{FF2B5EF4-FFF2-40B4-BE49-F238E27FC236}">
                <a16:creationId xmlns:a16="http://schemas.microsoft.com/office/drawing/2014/main" id="{97ED2697-4D7B-4CC6-8627-99498D9D71EF}"/>
              </a:ext>
            </a:extLst>
          </p:cNvPr>
          <p:cNvSpPr>
            <a:spLocks noGrp="1"/>
          </p:cNvSpPr>
          <p:nvPr>
            <p:ph type="dt" sz="half" idx="10"/>
          </p:nvPr>
        </p:nvSpPr>
        <p:spPr/>
        <p:txBody>
          <a:bodyPr/>
          <a:lstStyle>
            <a:lvl1pPr>
              <a:defRPr/>
            </a:lvl1pPr>
          </a:lstStyle>
          <a:p>
            <a:pPr>
              <a:defRPr/>
            </a:pPr>
            <a:endParaRPr lang="en-GB"/>
          </a:p>
        </p:txBody>
      </p:sp>
      <p:sp>
        <p:nvSpPr>
          <p:cNvPr id="35" name="Footer Placeholder 2">
            <a:extLst>
              <a:ext uri="{FF2B5EF4-FFF2-40B4-BE49-F238E27FC236}">
                <a16:creationId xmlns:a16="http://schemas.microsoft.com/office/drawing/2014/main" id="{BDC8BDC1-7C3C-416D-8F0A-AE6D4DFA9BBF}"/>
              </a:ext>
            </a:extLst>
          </p:cNvPr>
          <p:cNvSpPr>
            <a:spLocks noGrp="1"/>
          </p:cNvSpPr>
          <p:nvPr>
            <p:ph type="ftr" sz="quarter" idx="11"/>
          </p:nvPr>
        </p:nvSpPr>
        <p:spPr/>
        <p:txBody>
          <a:bodyPr/>
          <a:lstStyle>
            <a:lvl1pPr>
              <a:defRPr/>
            </a:lvl1pPr>
          </a:lstStyle>
          <a:p>
            <a:pPr>
              <a:defRPr/>
            </a:pPr>
            <a:r>
              <a:rPr lang="en-GB"/>
              <a:t>For Internal Use Only. ©2020 AVEVA Group plc and its subsidiaries. All rights reserved.</a:t>
            </a:r>
          </a:p>
        </p:txBody>
      </p:sp>
      <p:sp>
        <p:nvSpPr>
          <p:cNvPr id="36" name="Slide Number Placeholder 3">
            <a:extLst>
              <a:ext uri="{FF2B5EF4-FFF2-40B4-BE49-F238E27FC236}">
                <a16:creationId xmlns:a16="http://schemas.microsoft.com/office/drawing/2014/main" id="{CE215E44-F4C1-4D58-A2E3-25D439EA06E7}"/>
              </a:ext>
            </a:extLst>
          </p:cNvPr>
          <p:cNvSpPr>
            <a:spLocks noGrp="1"/>
          </p:cNvSpPr>
          <p:nvPr>
            <p:ph type="sldNum" sz="quarter" idx="12"/>
          </p:nvPr>
        </p:nvSpPr>
        <p:spPr/>
        <p:txBody>
          <a:bodyPr/>
          <a:lstStyle>
            <a:lvl1pPr>
              <a:defRPr/>
            </a:lvl1pPr>
          </a:lstStyle>
          <a:p>
            <a:pPr>
              <a:defRPr/>
            </a:pPr>
            <a:fld id="{8DDA8E40-B785-4702-9135-B07FB63FFCEF}" type="slidenum">
              <a:rPr lang="en-GB"/>
              <a:pPr>
                <a:defRPr/>
              </a:pPr>
              <a:t>‹#›</a:t>
            </a:fld>
            <a:endParaRPr lang="en-GB"/>
          </a:p>
        </p:txBody>
      </p:sp>
    </p:spTree>
    <p:extLst>
      <p:ext uri="{BB962C8B-B14F-4D97-AF65-F5344CB8AC3E}">
        <p14:creationId xmlns:p14="http://schemas.microsoft.com/office/powerpoint/2010/main" val="1818944377"/>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34">
            <a:extLst>
              <a:ext uri="{FF2B5EF4-FFF2-40B4-BE49-F238E27FC236}">
                <a16:creationId xmlns:a16="http://schemas.microsoft.com/office/drawing/2014/main" id="{28BD8B4C-3B70-4F65-8D57-C3A2011D765E}"/>
              </a:ext>
            </a:extLst>
          </p:cNvPr>
          <p:cNvSpPr txBox="1">
            <a:spLocks noChangeArrowheads="1"/>
          </p:cNvSpPr>
          <p:nvPr userDrawn="1"/>
        </p:nvSpPr>
        <p:spPr bwMode="auto">
          <a:xfrm>
            <a:off x="1008063" y="3346450"/>
            <a:ext cx="46815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50000"/>
              </a:lnSpc>
            </a:pPr>
            <a:r>
              <a:rPr lang="en-GB" altLang="en-US" sz="1800">
                <a:solidFill>
                  <a:schemeClr val="bg1"/>
                </a:solidFill>
                <a:latin typeface="Calibri" panose="020F0502020204030204" pitchFamily="34" charset="0"/>
                <a:cs typeface="Calibri" panose="020F0502020204030204" pitchFamily="34" charset="0"/>
              </a:rPr>
              <a:t>linkedin.com/company/aveva </a:t>
            </a:r>
          </a:p>
          <a:p>
            <a:pPr>
              <a:lnSpc>
                <a:spcPct val="150000"/>
              </a:lnSpc>
            </a:pPr>
            <a:r>
              <a:rPr lang="en-GB" altLang="en-US" sz="1800" noProof="1">
                <a:solidFill>
                  <a:schemeClr val="bg1"/>
                </a:solidFill>
                <a:latin typeface="Calibri" panose="020F0502020204030204" pitchFamily="34" charset="0"/>
                <a:cs typeface="Calibri" panose="020F0502020204030204" pitchFamily="34" charset="0"/>
              </a:rPr>
              <a:t>@avevagroup</a:t>
            </a:r>
            <a:r>
              <a:rPr lang="en-GB" altLang="en-US" sz="1800">
                <a:solidFill>
                  <a:schemeClr val="bg1"/>
                </a:solidFill>
                <a:latin typeface="Calibri" panose="020F0502020204030204" pitchFamily="34" charset="0"/>
                <a:cs typeface="Calibri" panose="020F0502020204030204" pitchFamily="34" charset="0"/>
              </a:rPr>
              <a:t> </a:t>
            </a:r>
          </a:p>
        </p:txBody>
      </p:sp>
      <p:sp>
        <p:nvSpPr>
          <p:cNvPr id="3" name="TextBox 2">
            <a:extLst>
              <a:ext uri="{FF2B5EF4-FFF2-40B4-BE49-F238E27FC236}">
                <a16:creationId xmlns:a16="http://schemas.microsoft.com/office/drawing/2014/main" id="{72033DE0-3345-4916-ADC4-F6FFC0769E85}"/>
              </a:ext>
            </a:extLst>
          </p:cNvPr>
          <p:cNvSpPr txBox="1"/>
          <p:nvPr userDrawn="1"/>
        </p:nvSpPr>
        <p:spPr>
          <a:xfrm>
            <a:off x="609600" y="4141788"/>
            <a:ext cx="5486400" cy="1916112"/>
          </a:xfrm>
          <a:prstGeom prst="rect">
            <a:avLst/>
          </a:prstGeom>
          <a:noFill/>
        </p:spPr>
        <p:txBody>
          <a:bodyPr lIns="0" tIns="0" rIns="0" bIns="0" anchor="b"/>
          <a:lstStyle/>
          <a:p>
            <a:pPr>
              <a:lnSpc>
                <a:spcPts val="1200"/>
              </a:lnSpc>
              <a:spcAft>
                <a:spcPts val="600"/>
              </a:spcAft>
              <a:defRPr/>
            </a:pPr>
            <a:r>
              <a:rPr lang="en-GB" sz="1000" cap="all" spc="20">
                <a:solidFill>
                  <a:schemeClr val="bg1"/>
                </a:solidFill>
                <a:latin typeface="+mn-lt"/>
                <a:cs typeface="Calibri" panose="020F0502020204030204" pitchFamily="34" charset="0"/>
              </a:rPr>
              <a:t>About AVEVA </a:t>
            </a:r>
          </a:p>
          <a:p>
            <a:pPr>
              <a:lnSpc>
                <a:spcPts val="1200"/>
              </a:lnSpc>
              <a:spcAft>
                <a:spcPts val="600"/>
              </a:spcAft>
              <a:defRPr/>
            </a:pPr>
            <a:r>
              <a:rPr lang="en-GB" sz="1000" spc="20">
                <a:solidFill>
                  <a:schemeClr val="bg1"/>
                </a:solidFill>
                <a:latin typeface="+mn-lt"/>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defRPr/>
            </a:pPr>
            <a:r>
              <a:rPr lang="en-GB" sz="1000" spc="20">
                <a:solidFill>
                  <a:schemeClr val="bg1"/>
                </a:solidFill>
                <a:latin typeface="+mn-lt"/>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defRPr/>
            </a:pPr>
            <a:r>
              <a:rPr lang="en-GB" sz="1000" spc="20" err="1">
                <a:solidFill>
                  <a:schemeClr val="bg1"/>
                </a:solidFill>
                <a:latin typeface="+mn-lt"/>
                <a:cs typeface="Calibri" panose="020F0502020204030204" pitchFamily="34" charset="0"/>
              </a:rPr>
              <a:t>aveva.com</a:t>
            </a:r>
            <a:endParaRPr lang="en-GB" sz="1000" spc="20">
              <a:solidFill>
                <a:schemeClr val="bg1"/>
              </a:solidFill>
              <a:latin typeface="+mn-lt"/>
              <a:cs typeface="Calibri" panose="020F0502020204030204" pitchFamily="34" charset="0"/>
            </a:endParaRPr>
          </a:p>
        </p:txBody>
      </p:sp>
      <p:sp>
        <p:nvSpPr>
          <p:cNvPr id="4" name="Freeform 5">
            <a:extLst>
              <a:ext uri="{FF2B5EF4-FFF2-40B4-BE49-F238E27FC236}">
                <a16:creationId xmlns:a16="http://schemas.microsoft.com/office/drawing/2014/main" id="{5817DFF6-DD74-4269-9D67-0534CE31FDF8}"/>
              </a:ext>
            </a:extLst>
          </p:cNvPr>
          <p:cNvSpPr>
            <a:spLocks noChangeAspect="1" noEditPoints="1"/>
          </p:cNvSpPr>
          <p:nvPr userDrawn="1"/>
        </p:nvSpPr>
        <p:spPr bwMode="auto">
          <a:xfrm>
            <a:off x="609600" y="3413125"/>
            <a:ext cx="301625" cy="301625"/>
          </a:xfrm>
          <a:custGeom>
            <a:avLst/>
            <a:gdLst>
              <a:gd name="T0" fmla="*/ 150876 w 84"/>
              <a:gd name="T1" fmla="*/ 0 h 84"/>
              <a:gd name="T2" fmla="*/ 0 w 84"/>
              <a:gd name="T3" fmla="*/ 150876 h 84"/>
              <a:gd name="T4" fmla="*/ 150876 w 84"/>
              <a:gd name="T5" fmla="*/ 301752 h 84"/>
              <a:gd name="T6" fmla="*/ 301752 w 84"/>
              <a:gd name="T7" fmla="*/ 150876 h 84"/>
              <a:gd name="T8" fmla="*/ 150876 w 84"/>
              <a:gd name="T9" fmla="*/ 0 h 84"/>
              <a:gd name="T10" fmla="*/ 114953 w 84"/>
              <a:gd name="T11" fmla="*/ 219129 h 84"/>
              <a:gd name="T12" fmla="*/ 82623 w 84"/>
              <a:gd name="T13" fmla="*/ 219129 h 84"/>
              <a:gd name="T14" fmla="*/ 82623 w 84"/>
              <a:gd name="T15" fmla="*/ 118545 h 84"/>
              <a:gd name="T16" fmla="*/ 114953 w 84"/>
              <a:gd name="T17" fmla="*/ 118545 h 84"/>
              <a:gd name="T18" fmla="*/ 114953 w 84"/>
              <a:gd name="T19" fmla="*/ 219129 h 84"/>
              <a:gd name="T20" fmla="*/ 96992 w 84"/>
              <a:gd name="T21" fmla="*/ 107769 h 84"/>
              <a:gd name="T22" fmla="*/ 96992 w 84"/>
              <a:gd name="T23" fmla="*/ 107769 h 84"/>
              <a:gd name="T24" fmla="*/ 79030 w 84"/>
              <a:gd name="T25" fmla="*/ 89807 h 84"/>
              <a:gd name="T26" fmla="*/ 96992 w 84"/>
              <a:gd name="T27" fmla="*/ 71846 h 84"/>
              <a:gd name="T28" fmla="*/ 118545 w 84"/>
              <a:gd name="T29" fmla="*/ 89807 h 84"/>
              <a:gd name="T30" fmla="*/ 96992 w 84"/>
              <a:gd name="T31" fmla="*/ 107769 h 84"/>
              <a:gd name="T32" fmla="*/ 233499 w 84"/>
              <a:gd name="T33" fmla="*/ 219129 h 84"/>
              <a:gd name="T34" fmla="*/ 201168 w 84"/>
              <a:gd name="T35" fmla="*/ 219129 h 84"/>
              <a:gd name="T36" fmla="*/ 201168 w 84"/>
              <a:gd name="T37" fmla="*/ 165245 h 84"/>
              <a:gd name="T38" fmla="*/ 183207 w 84"/>
              <a:gd name="T39" fmla="*/ 143691 h 84"/>
              <a:gd name="T40" fmla="*/ 168837 w 84"/>
              <a:gd name="T41" fmla="*/ 154468 h 84"/>
              <a:gd name="T42" fmla="*/ 165245 w 84"/>
              <a:gd name="T43" fmla="*/ 165245 h 84"/>
              <a:gd name="T44" fmla="*/ 165245 w 84"/>
              <a:gd name="T45" fmla="*/ 219129 h 84"/>
              <a:gd name="T46" fmla="*/ 132915 w 84"/>
              <a:gd name="T47" fmla="*/ 219129 h 84"/>
              <a:gd name="T48" fmla="*/ 132915 w 84"/>
              <a:gd name="T49" fmla="*/ 118545 h 84"/>
              <a:gd name="T50" fmla="*/ 165245 w 84"/>
              <a:gd name="T51" fmla="*/ 118545 h 84"/>
              <a:gd name="T52" fmla="*/ 165245 w 84"/>
              <a:gd name="T53" fmla="*/ 132915 h 84"/>
              <a:gd name="T54" fmla="*/ 197576 w 84"/>
              <a:gd name="T55" fmla="*/ 118545 h 84"/>
              <a:gd name="T56" fmla="*/ 233499 w 84"/>
              <a:gd name="T57" fmla="*/ 161653 h 84"/>
              <a:gd name="T58" fmla="*/ 233499 w 84"/>
              <a:gd name="T59" fmla="*/ 219129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 name="Freeform 6">
            <a:extLst>
              <a:ext uri="{FF2B5EF4-FFF2-40B4-BE49-F238E27FC236}">
                <a16:creationId xmlns:a16="http://schemas.microsoft.com/office/drawing/2014/main" id="{19723207-E302-4A53-A510-3008FB2FB949}"/>
              </a:ext>
            </a:extLst>
          </p:cNvPr>
          <p:cNvSpPr>
            <a:spLocks noChangeAspect="1" noEditPoints="1"/>
          </p:cNvSpPr>
          <p:nvPr userDrawn="1"/>
        </p:nvSpPr>
        <p:spPr bwMode="auto">
          <a:xfrm>
            <a:off x="609600" y="3849688"/>
            <a:ext cx="301625" cy="301625"/>
          </a:xfrm>
          <a:custGeom>
            <a:avLst/>
            <a:gdLst>
              <a:gd name="T0" fmla="*/ 150876 w 84"/>
              <a:gd name="T1" fmla="*/ 0 h 83"/>
              <a:gd name="T2" fmla="*/ 0 w 84"/>
              <a:gd name="T3" fmla="*/ 152694 h 83"/>
              <a:gd name="T4" fmla="*/ 150876 w 84"/>
              <a:gd name="T5" fmla="*/ 301752 h 83"/>
              <a:gd name="T6" fmla="*/ 301752 w 84"/>
              <a:gd name="T7" fmla="*/ 152694 h 83"/>
              <a:gd name="T8" fmla="*/ 150876 w 84"/>
              <a:gd name="T9" fmla="*/ 0 h 83"/>
              <a:gd name="T10" fmla="*/ 219129 w 84"/>
              <a:gd name="T11" fmla="*/ 127245 h 83"/>
              <a:gd name="T12" fmla="*/ 219129 w 84"/>
              <a:gd name="T13" fmla="*/ 130880 h 83"/>
              <a:gd name="T14" fmla="*/ 129322 w 84"/>
              <a:gd name="T15" fmla="*/ 221770 h 83"/>
              <a:gd name="T16" fmla="*/ 79030 w 84"/>
              <a:gd name="T17" fmla="*/ 207227 h 83"/>
              <a:gd name="T18" fmla="*/ 86215 w 84"/>
              <a:gd name="T19" fmla="*/ 207227 h 83"/>
              <a:gd name="T20" fmla="*/ 125730 w 84"/>
              <a:gd name="T21" fmla="*/ 192685 h 83"/>
              <a:gd name="T22" fmla="*/ 96992 w 84"/>
              <a:gd name="T23" fmla="*/ 170872 h 83"/>
              <a:gd name="T24" fmla="*/ 104176 w 84"/>
              <a:gd name="T25" fmla="*/ 170872 h 83"/>
              <a:gd name="T26" fmla="*/ 111361 w 84"/>
              <a:gd name="T27" fmla="*/ 170872 h 83"/>
              <a:gd name="T28" fmla="*/ 86215 w 84"/>
              <a:gd name="T29" fmla="*/ 138152 h 83"/>
              <a:gd name="T30" fmla="*/ 86215 w 84"/>
              <a:gd name="T31" fmla="*/ 138152 h 83"/>
              <a:gd name="T32" fmla="*/ 100584 w 84"/>
              <a:gd name="T33" fmla="*/ 141787 h 83"/>
              <a:gd name="T34" fmla="*/ 86215 w 84"/>
              <a:gd name="T35" fmla="*/ 116338 h 83"/>
              <a:gd name="T36" fmla="*/ 89807 w 84"/>
              <a:gd name="T37" fmla="*/ 98160 h 83"/>
              <a:gd name="T38" fmla="*/ 158061 w 84"/>
              <a:gd name="T39" fmla="*/ 134516 h 83"/>
              <a:gd name="T40" fmla="*/ 154468 w 84"/>
              <a:gd name="T41" fmla="*/ 127245 h 83"/>
              <a:gd name="T42" fmla="*/ 186799 w 84"/>
              <a:gd name="T43" fmla="*/ 94525 h 83"/>
              <a:gd name="T44" fmla="*/ 211945 w 84"/>
              <a:gd name="T45" fmla="*/ 105431 h 83"/>
              <a:gd name="T46" fmla="*/ 229906 w 84"/>
              <a:gd name="T47" fmla="*/ 94525 h 83"/>
              <a:gd name="T48" fmla="*/ 219129 w 84"/>
              <a:gd name="T49" fmla="*/ 112703 h 83"/>
              <a:gd name="T50" fmla="*/ 237091 w 84"/>
              <a:gd name="T51" fmla="*/ 109067 h 83"/>
              <a:gd name="T52" fmla="*/ 219129 w 84"/>
              <a:gd name="T53" fmla="*/ 127245 h 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6" name="Group 4">
            <a:extLst>
              <a:ext uri="{FF2B5EF4-FFF2-40B4-BE49-F238E27FC236}">
                <a16:creationId xmlns:a16="http://schemas.microsoft.com/office/drawing/2014/main" id="{03578F09-4886-4E63-BC13-4F94B48511A4}"/>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7" name="Freeform 5">
              <a:extLst>
                <a:ext uri="{FF2B5EF4-FFF2-40B4-BE49-F238E27FC236}">
                  <a16:creationId xmlns:a16="http://schemas.microsoft.com/office/drawing/2014/main" id="{EEC49B20-6172-45FF-B2B0-06318A5ABAA4}"/>
                </a:ext>
              </a:extLst>
            </p:cNvPr>
            <p:cNvSpPr>
              <a:spLocks/>
            </p:cNvSpPr>
            <p:nvPr/>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a:lstStyle/>
            <a:p>
              <a:pPr>
                <a:defRPr/>
              </a:pPr>
              <a:endParaRPr lang="en-US"/>
            </a:p>
          </p:txBody>
        </p:sp>
        <p:sp>
          <p:nvSpPr>
            <p:cNvPr id="8" name="Freeform 6">
              <a:extLst>
                <a:ext uri="{FF2B5EF4-FFF2-40B4-BE49-F238E27FC236}">
                  <a16:creationId xmlns:a16="http://schemas.microsoft.com/office/drawing/2014/main" id="{FDF5DE55-47EE-476B-9CEC-ACB12282D466}"/>
                </a:ext>
              </a:extLst>
            </p:cNvPr>
            <p:cNvSpPr>
              <a:spLocks noEditPoints="1"/>
            </p:cNvSpPr>
            <p:nvPr/>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a:lstStyle/>
            <a:p>
              <a:pPr>
                <a:defRPr/>
              </a:pPr>
              <a:endParaRPr lang="en-US"/>
            </a:p>
          </p:txBody>
        </p:sp>
        <p:sp>
          <p:nvSpPr>
            <p:cNvPr id="9" name="Freeform 7">
              <a:extLst>
                <a:ext uri="{FF2B5EF4-FFF2-40B4-BE49-F238E27FC236}">
                  <a16:creationId xmlns:a16="http://schemas.microsoft.com/office/drawing/2014/main" id="{8CE036BF-14C3-4C42-B65B-698849EEB7A1}"/>
                </a:ext>
              </a:extLst>
            </p:cNvPr>
            <p:cNvSpPr>
              <a:spLocks/>
            </p:cNvSpPr>
            <p:nvPr/>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a:lstStyle/>
            <a:p>
              <a:pPr>
                <a:defRPr/>
              </a:pPr>
              <a:endParaRPr lang="en-US"/>
            </a:p>
          </p:txBody>
        </p:sp>
        <p:sp>
          <p:nvSpPr>
            <p:cNvPr id="10" name="Freeform 8">
              <a:extLst>
                <a:ext uri="{FF2B5EF4-FFF2-40B4-BE49-F238E27FC236}">
                  <a16:creationId xmlns:a16="http://schemas.microsoft.com/office/drawing/2014/main" id="{B1C3117E-12A7-441F-93E3-C9397C57F663}"/>
                </a:ext>
              </a:extLst>
            </p:cNvPr>
            <p:cNvSpPr>
              <a:spLocks noEditPoints="1"/>
            </p:cNvSpPr>
            <p:nvPr/>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a:lstStyle/>
            <a:p>
              <a:pPr>
                <a:defRPr/>
              </a:pPr>
              <a:endParaRPr lang="en-US"/>
            </a:p>
          </p:txBody>
        </p:sp>
        <p:sp>
          <p:nvSpPr>
            <p:cNvPr id="11" name="Freeform 9">
              <a:extLst>
                <a:ext uri="{FF2B5EF4-FFF2-40B4-BE49-F238E27FC236}">
                  <a16:creationId xmlns:a16="http://schemas.microsoft.com/office/drawing/2014/main" id="{40972C6C-1776-4C9D-BB14-ABF1F0021594}"/>
                </a:ext>
              </a:extLst>
            </p:cNvPr>
            <p:cNvSpPr>
              <a:spLocks/>
            </p:cNvSpPr>
            <p:nvPr/>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a:lstStyle/>
            <a:p>
              <a:pPr>
                <a:defRPr/>
              </a:pPr>
              <a:endParaRPr lang="en-US"/>
            </a:p>
          </p:txBody>
        </p:sp>
        <p:sp>
          <p:nvSpPr>
            <p:cNvPr id="12" name="Freeform 10">
              <a:extLst>
                <a:ext uri="{FF2B5EF4-FFF2-40B4-BE49-F238E27FC236}">
                  <a16:creationId xmlns:a16="http://schemas.microsoft.com/office/drawing/2014/main" id="{B06881C0-6338-438B-A852-DB472D85A9EC}"/>
                </a:ext>
              </a:extLst>
            </p:cNvPr>
            <p:cNvSpPr>
              <a:spLocks/>
            </p:cNvSpPr>
            <p:nvPr/>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a:lstStyle/>
            <a:p>
              <a:pPr>
                <a:defRPr/>
              </a:pPr>
              <a:endParaRPr lang="en-US"/>
            </a:p>
          </p:txBody>
        </p:sp>
        <p:sp>
          <p:nvSpPr>
            <p:cNvPr id="13" name="Freeform 11">
              <a:extLst>
                <a:ext uri="{FF2B5EF4-FFF2-40B4-BE49-F238E27FC236}">
                  <a16:creationId xmlns:a16="http://schemas.microsoft.com/office/drawing/2014/main" id="{111297D6-B33B-44E5-83F3-F19F4CD8C2DA}"/>
                </a:ext>
              </a:extLst>
            </p:cNvPr>
            <p:cNvSpPr>
              <a:spLocks/>
            </p:cNvSpPr>
            <p:nvPr/>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a:lstStyle/>
            <a:p>
              <a:pPr>
                <a:defRPr/>
              </a:pPr>
              <a:endParaRPr lang="en-US"/>
            </a:p>
          </p:txBody>
        </p:sp>
      </p:grpSp>
      <p:sp>
        <p:nvSpPr>
          <p:cNvPr id="14" name="Oval 52">
            <a:extLst>
              <a:ext uri="{FF2B5EF4-FFF2-40B4-BE49-F238E27FC236}">
                <a16:creationId xmlns:a16="http://schemas.microsoft.com/office/drawing/2014/main" id="{EF0D9DB9-6A85-422E-B76D-509E712175CC}"/>
              </a:ext>
            </a:extLst>
          </p:cNvPr>
          <p:cNvSpPr>
            <a:spLocks noChangeAspect="1" noChangeArrowheads="1"/>
          </p:cNvSpPr>
          <p:nvPr userDrawn="1"/>
        </p:nvSpPr>
        <p:spPr bwMode="auto">
          <a:xfrm>
            <a:off x="12496800" y="1547813"/>
            <a:ext cx="409575" cy="407987"/>
          </a:xfrm>
          <a:prstGeom prst="ellipse">
            <a:avLst/>
          </a:prstGeom>
          <a:solidFill>
            <a:srgbClr val="C530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5" name="Oval 53">
            <a:extLst>
              <a:ext uri="{FF2B5EF4-FFF2-40B4-BE49-F238E27FC236}">
                <a16:creationId xmlns:a16="http://schemas.microsoft.com/office/drawing/2014/main" id="{663236E7-BAAC-414F-A73E-2A8E6C1C04F6}"/>
              </a:ext>
            </a:extLst>
          </p:cNvPr>
          <p:cNvSpPr>
            <a:spLocks noChangeAspect="1" noChangeArrowheads="1"/>
          </p:cNvSpPr>
          <p:nvPr userDrawn="1"/>
        </p:nvSpPr>
        <p:spPr bwMode="auto">
          <a:xfrm>
            <a:off x="12496800" y="976313"/>
            <a:ext cx="409575" cy="409575"/>
          </a:xfrm>
          <a:prstGeom prst="ellipse">
            <a:avLst/>
          </a:prstGeom>
          <a:solidFill>
            <a:srgbClr val="6B04A8"/>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6" name="Oval 54">
            <a:extLst>
              <a:ext uri="{FF2B5EF4-FFF2-40B4-BE49-F238E27FC236}">
                <a16:creationId xmlns:a16="http://schemas.microsoft.com/office/drawing/2014/main" id="{E30C1D1C-D924-469E-8DB9-2F51352FC722}"/>
              </a:ext>
            </a:extLst>
          </p:cNvPr>
          <p:cNvSpPr>
            <a:spLocks noChangeAspect="1" noChangeArrowheads="1"/>
          </p:cNvSpPr>
          <p:nvPr userDrawn="1"/>
        </p:nvSpPr>
        <p:spPr bwMode="auto">
          <a:xfrm>
            <a:off x="12496800" y="412750"/>
            <a:ext cx="409575" cy="409575"/>
          </a:xfrm>
          <a:prstGeom prst="ellipse">
            <a:avLst/>
          </a:prstGeom>
          <a:solidFill>
            <a:srgbClr val="3D115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7" name="Rectangle 64">
            <a:extLst>
              <a:ext uri="{FF2B5EF4-FFF2-40B4-BE49-F238E27FC236}">
                <a16:creationId xmlns:a16="http://schemas.microsoft.com/office/drawing/2014/main" id="{A182B83B-C36C-49F6-AF3F-7079DAB02EF5}"/>
              </a:ext>
            </a:extLst>
          </p:cNvPr>
          <p:cNvSpPr>
            <a:spLocks noChangeArrowheads="1"/>
          </p:cNvSpPr>
          <p:nvPr userDrawn="1"/>
        </p:nvSpPr>
        <p:spPr bwMode="auto">
          <a:xfrm>
            <a:off x="12496800" y="-76200"/>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Primary Palette</a:t>
            </a:r>
          </a:p>
        </p:txBody>
      </p:sp>
      <p:sp>
        <p:nvSpPr>
          <p:cNvPr id="18" name="Rectangle 65">
            <a:extLst>
              <a:ext uri="{FF2B5EF4-FFF2-40B4-BE49-F238E27FC236}">
                <a16:creationId xmlns:a16="http://schemas.microsoft.com/office/drawing/2014/main" id="{EE8CECEB-CC8C-4FDF-BDB7-BB985BDA2A1D}"/>
              </a:ext>
            </a:extLst>
          </p:cNvPr>
          <p:cNvSpPr>
            <a:spLocks noChangeArrowheads="1"/>
          </p:cNvSpPr>
          <p:nvPr userDrawn="1"/>
        </p:nvSpPr>
        <p:spPr bwMode="auto">
          <a:xfrm>
            <a:off x="12496800" y="2786063"/>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Secondary Colors</a:t>
            </a:r>
          </a:p>
        </p:txBody>
      </p:sp>
      <p:sp>
        <p:nvSpPr>
          <p:cNvPr id="19" name="Oval 66">
            <a:extLst>
              <a:ext uri="{FF2B5EF4-FFF2-40B4-BE49-F238E27FC236}">
                <a16:creationId xmlns:a16="http://schemas.microsoft.com/office/drawing/2014/main" id="{1F3BC914-34E7-4CB7-9D4B-B8A33C9FC680}"/>
              </a:ext>
            </a:extLst>
          </p:cNvPr>
          <p:cNvSpPr>
            <a:spLocks noChangeAspect="1" noChangeArrowheads="1"/>
          </p:cNvSpPr>
          <p:nvPr userDrawn="1"/>
        </p:nvSpPr>
        <p:spPr bwMode="auto">
          <a:xfrm>
            <a:off x="13058775" y="1547813"/>
            <a:ext cx="409575" cy="407987"/>
          </a:xfrm>
          <a:prstGeom prst="ellipse">
            <a:avLst/>
          </a:prstGeom>
          <a:solidFill>
            <a:srgbClr val="BECCD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0" name="Oval 67">
            <a:extLst>
              <a:ext uri="{FF2B5EF4-FFF2-40B4-BE49-F238E27FC236}">
                <a16:creationId xmlns:a16="http://schemas.microsoft.com/office/drawing/2014/main" id="{ABF4419C-8099-4C94-A5A6-D90EFE8D3622}"/>
              </a:ext>
            </a:extLst>
          </p:cNvPr>
          <p:cNvSpPr>
            <a:spLocks noChangeAspect="1" noChangeArrowheads="1"/>
          </p:cNvSpPr>
          <p:nvPr userDrawn="1"/>
        </p:nvSpPr>
        <p:spPr bwMode="auto">
          <a:xfrm>
            <a:off x="13058775" y="976313"/>
            <a:ext cx="409575" cy="409575"/>
          </a:xfrm>
          <a:prstGeom prst="ellipse">
            <a:avLst/>
          </a:prstGeom>
          <a:solidFill>
            <a:srgbClr val="73829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1" name="Oval 68">
            <a:extLst>
              <a:ext uri="{FF2B5EF4-FFF2-40B4-BE49-F238E27FC236}">
                <a16:creationId xmlns:a16="http://schemas.microsoft.com/office/drawing/2014/main" id="{3B111B46-438F-4FAA-AA80-0E0B01671158}"/>
              </a:ext>
            </a:extLst>
          </p:cNvPr>
          <p:cNvSpPr>
            <a:spLocks noChangeAspect="1" noChangeArrowheads="1"/>
          </p:cNvSpPr>
          <p:nvPr userDrawn="1"/>
        </p:nvSpPr>
        <p:spPr bwMode="auto">
          <a:xfrm>
            <a:off x="13058775" y="412750"/>
            <a:ext cx="409575" cy="409575"/>
          </a:xfrm>
          <a:prstGeom prst="ellipse">
            <a:avLst/>
          </a:prstGeom>
          <a:solidFill>
            <a:srgbClr val="363D4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2" name="Oval 69">
            <a:extLst>
              <a:ext uri="{FF2B5EF4-FFF2-40B4-BE49-F238E27FC236}">
                <a16:creationId xmlns:a16="http://schemas.microsoft.com/office/drawing/2014/main" id="{15F28553-4A70-439C-93B9-C431EDFB70EB}"/>
              </a:ext>
            </a:extLst>
          </p:cNvPr>
          <p:cNvSpPr>
            <a:spLocks noChangeAspect="1" noChangeArrowheads="1"/>
          </p:cNvSpPr>
          <p:nvPr userDrawn="1"/>
        </p:nvSpPr>
        <p:spPr bwMode="auto">
          <a:xfrm>
            <a:off x="13058775" y="2111375"/>
            <a:ext cx="409575" cy="409575"/>
          </a:xfrm>
          <a:prstGeom prst="ellipse">
            <a:avLst/>
          </a:prstGeom>
          <a:solidFill>
            <a:srgbClr val="F7F3F3"/>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3" name="Oval 70">
            <a:extLst>
              <a:ext uri="{FF2B5EF4-FFF2-40B4-BE49-F238E27FC236}">
                <a16:creationId xmlns:a16="http://schemas.microsoft.com/office/drawing/2014/main" id="{01D6D4F0-2C53-4F95-AB74-D04E595E4A3E}"/>
              </a:ext>
            </a:extLst>
          </p:cNvPr>
          <p:cNvSpPr>
            <a:spLocks noChangeAspect="1" noChangeArrowheads="1"/>
          </p:cNvSpPr>
          <p:nvPr userDrawn="1"/>
        </p:nvSpPr>
        <p:spPr bwMode="auto">
          <a:xfrm>
            <a:off x="12496800" y="3752850"/>
            <a:ext cx="409575" cy="409575"/>
          </a:xfrm>
          <a:prstGeom prst="ellipse">
            <a:avLst/>
          </a:prstGeom>
          <a:solidFill>
            <a:srgbClr val="4D5EE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4" name="Oval 71">
            <a:extLst>
              <a:ext uri="{FF2B5EF4-FFF2-40B4-BE49-F238E27FC236}">
                <a16:creationId xmlns:a16="http://schemas.microsoft.com/office/drawing/2014/main" id="{DFD08392-5022-4D96-871A-21668C7DF21F}"/>
              </a:ext>
            </a:extLst>
          </p:cNvPr>
          <p:cNvSpPr>
            <a:spLocks noChangeAspect="1" noChangeArrowheads="1"/>
          </p:cNvSpPr>
          <p:nvPr userDrawn="1"/>
        </p:nvSpPr>
        <p:spPr bwMode="auto">
          <a:xfrm>
            <a:off x="12496800" y="3189288"/>
            <a:ext cx="409575" cy="409575"/>
          </a:xfrm>
          <a:prstGeom prst="ellipse">
            <a:avLst/>
          </a:prstGeom>
          <a:solidFill>
            <a:srgbClr val="3B20C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5" name="Oval 72">
            <a:extLst>
              <a:ext uri="{FF2B5EF4-FFF2-40B4-BE49-F238E27FC236}">
                <a16:creationId xmlns:a16="http://schemas.microsoft.com/office/drawing/2014/main" id="{BA341FF3-9097-46C2-80A6-CF6C0450909A}"/>
              </a:ext>
            </a:extLst>
          </p:cNvPr>
          <p:cNvSpPr>
            <a:spLocks noChangeAspect="1" noChangeArrowheads="1"/>
          </p:cNvSpPr>
          <p:nvPr userDrawn="1"/>
        </p:nvSpPr>
        <p:spPr bwMode="auto">
          <a:xfrm>
            <a:off x="13058775" y="3752850"/>
            <a:ext cx="409575" cy="409575"/>
          </a:xfrm>
          <a:prstGeom prst="ellipse">
            <a:avLst/>
          </a:prstGeom>
          <a:solidFill>
            <a:srgbClr val="30B887"/>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6" name="Oval 73">
            <a:extLst>
              <a:ext uri="{FF2B5EF4-FFF2-40B4-BE49-F238E27FC236}">
                <a16:creationId xmlns:a16="http://schemas.microsoft.com/office/drawing/2014/main" id="{AFEDFCBE-484A-41F6-833A-9D5D3998AC22}"/>
              </a:ext>
            </a:extLst>
          </p:cNvPr>
          <p:cNvSpPr>
            <a:spLocks noChangeAspect="1" noChangeArrowheads="1"/>
          </p:cNvSpPr>
          <p:nvPr userDrawn="1"/>
        </p:nvSpPr>
        <p:spPr bwMode="auto">
          <a:xfrm>
            <a:off x="13058775" y="3189288"/>
            <a:ext cx="409575" cy="409575"/>
          </a:xfrm>
          <a:prstGeom prst="ellipse">
            <a:avLst/>
          </a:prstGeom>
          <a:solidFill>
            <a:srgbClr val="0D906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7" name="Rectangle 74">
            <a:extLst>
              <a:ext uri="{FF2B5EF4-FFF2-40B4-BE49-F238E27FC236}">
                <a16:creationId xmlns:a16="http://schemas.microsoft.com/office/drawing/2014/main" id="{D2FE91E8-841B-4C7D-BA79-856D08A37B60}"/>
              </a:ext>
            </a:extLst>
          </p:cNvPr>
          <p:cNvSpPr>
            <a:spLocks noChangeArrowheads="1"/>
          </p:cNvSpPr>
          <p:nvPr userDrawn="1"/>
        </p:nvSpPr>
        <p:spPr bwMode="auto">
          <a:xfrm>
            <a:off x="12496800" y="5246688"/>
            <a:ext cx="9715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Highlight Colors</a:t>
            </a:r>
          </a:p>
        </p:txBody>
      </p:sp>
      <p:sp>
        <p:nvSpPr>
          <p:cNvPr id="28" name="Oval 75">
            <a:extLst>
              <a:ext uri="{FF2B5EF4-FFF2-40B4-BE49-F238E27FC236}">
                <a16:creationId xmlns:a16="http://schemas.microsoft.com/office/drawing/2014/main" id="{89227864-04D3-404C-8002-9E38DFBCF45A}"/>
              </a:ext>
            </a:extLst>
          </p:cNvPr>
          <p:cNvSpPr>
            <a:spLocks noChangeAspect="1" noChangeArrowheads="1"/>
          </p:cNvSpPr>
          <p:nvPr userDrawn="1"/>
        </p:nvSpPr>
        <p:spPr bwMode="auto">
          <a:xfrm>
            <a:off x="12496800" y="5686425"/>
            <a:ext cx="409575" cy="409575"/>
          </a:xfrm>
          <a:prstGeom prst="ellipse">
            <a:avLst/>
          </a:prstGeom>
          <a:solidFill>
            <a:srgbClr val="F7065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29" name="Oval 76">
            <a:extLst>
              <a:ext uri="{FF2B5EF4-FFF2-40B4-BE49-F238E27FC236}">
                <a16:creationId xmlns:a16="http://schemas.microsoft.com/office/drawing/2014/main" id="{ACCCD52A-B54A-4C53-A746-159CCAB2E2E3}"/>
              </a:ext>
            </a:extLst>
          </p:cNvPr>
          <p:cNvSpPr>
            <a:spLocks noChangeAspect="1" noChangeArrowheads="1"/>
          </p:cNvSpPr>
          <p:nvPr userDrawn="1"/>
        </p:nvSpPr>
        <p:spPr bwMode="auto">
          <a:xfrm>
            <a:off x="12496800" y="6256338"/>
            <a:ext cx="409575" cy="409575"/>
          </a:xfrm>
          <a:prstGeom prst="ellipse">
            <a:avLst/>
          </a:prstGeom>
          <a:solidFill>
            <a:srgbClr val="960A45"/>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0" name="Oval 77">
            <a:extLst>
              <a:ext uri="{FF2B5EF4-FFF2-40B4-BE49-F238E27FC236}">
                <a16:creationId xmlns:a16="http://schemas.microsoft.com/office/drawing/2014/main" id="{B522F22C-A759-4A11-B6B3-6AE6D24D48DE}"/>
              </a:ext>
            </a:extLst>
          </p:cNvPr>
          <p:cNvSpPr>
            <a:spLocks noChangeAspect="1" noChangeArrowheads="1"/>
          </p:cNvSpPr>
          <p:nvPr userDrawn="1"/>
        </p:nvSpPr>
        <p:spPr bwMode="auto">
          <a:xfrm>
            <a:off x="13058775" y="5686425"/>
            <a:ext cx="409575" cy="409575"/>
          </a:xfrm>
          <a:prstGeom prst="ellipse">
            <a:avLst/>
          </a:prstGeom>
          <a:solidFill>
            <a:srgbClr val="FFBC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1" name="Oval 78">
            <a:extLst>
              <a:ext uri="{FF2B5EF4-FFF2-40B4-BE49-F238E27FC236}">
                <a16:creationId xmlns:a16="http://schemas.microsoft.com/office/drawing/2014/main" id="{87A60124-C690-4104-A415-7972ABB33051}"/>
              </a:ext>
            </a:extLst>
          </p:cNvPr>
          <p:cNvSpPr>
            <a:spLocks noChangeAspect="1" noChangeArrowheads="1"/>
          </p:cNvSpPr>
          <p:nvPr userDrawn="1"/>
        </p:nvSpPr>
        <p:spPr bwMode="auto">
          <a:xfrm>
            <a:off x="13058775" y="6256338"/>
            <a:ext cx="409575" cy="409575"/>
          </a:xfrm>
          <a:prstGeom prst="ellipse">
            <a:avLst/>
          </a:prstGeom>
          <a:solidFill>
            <a:srgbClr val="FA961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2" name="Oval 79">
            <a:extLst>
              <a:ext uri="{FF2B5EF4-FFF2-40B4-BE49-F238E27FC236}">
                <a16:creationId xmlns:a16="http://schemas.microsoft.com/office/drawing/2014/main" id="{18DCA178-122F-4DD1-BE74-07645C4FBEF3}"/>
              </a:ext>
            </a:extLst>
          </p:cNvPr>
          <p:cNvSpPr>
            <a:spLocks noChangeAspect="1" noChangeArrowheads="1"/>
          </p:cNvSpPr>
          <p:nvPr userDrawn="1"/>
        </p:nvSpPr>
        <p:spPr bwMode="auto">
          <a:xfrm>
            <a:off x="13614400" y="5686425"/>
            <a:ext cx="409575" cy="409575"/>
          </a:xfrm>
          <a:prstGeom prst="ellipse">
            <a:avLst/>
          </a:prstGeom>
          <a:solidFill>
            <a:srgbClr val="FF6C1A"/>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3" name="Oval 80">
            <a:extLst>
              <a:ext uri="{FF2B5EF4-FFF2-40B4-BE49-F238E27FC236}">
                <a16:creationId xmlns:a16="http://schemas.microsoft.com/office/drawing/2014/main" id="{C58799DD-D230-42FC-8CEA-1E8F7F10EAFF}"/>
              </a:ext>
            </a:extLst>
          </p:cNvPr>
          <p:cNvSpPr>
            <a:spLocks noChangeAspect="1" noChangeArrowheads="1"/>
          </p:cNvSpPr>
          <p:nvPr userDrawn="1"/>
        </p:nvSpPr>
        <p:spPr bwMode="auto">
          <a:xfrm>
            <a:off x="13614400" y="6256338"/>
            <a:ext cx="409575" cy="409575"/>
          </a:xfrm>
          <a:prstGeom prst="ellipse">
            <a:avLst/>
          </a:prstGeom>
          <a:solidFill>
            <a:srgbClr val="DB2F28"/>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4" name="Oval 81">
            <a:extLst>
              <a:ext uri="{FF2B5EF4-FFF2-40B4-BE49-F238E27FC236}">
                <a16:creationId xmlns:a16="http://schemas.microsoft.com/office/drawing/2014/main" id="{B0BC04D7-9687-4C19-8656-5E683EE4E826}"/>
              </a:ext>
            </a:extLst>
          </p:cNvPr>
          <p:cNvSpPr>
            <a:spLocks noChangeAspect="1" noChangeArrowheads="1"/>
          </p:cNvSpPr>
          <p:nvPr userDrawn="1"/>
        </p:nvSpPr>
        <p:spPr bwMode="auto">
          <a:xfrm>
            <a:off x="12496800" y="4318000"/>
            <a:ext cx="409575" cy="409575"/>
          </a:xfrm>
          <a:prstGeom prst="ellipse">
            <a:avLst/>
          </a:prstGeom>
          <a:solidFill>
            <a:srgbClr val="94B0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5" name="Oval 82">
            <a:extLst>
              <a:ext uri="{FF2B5EF4-FFF2-40B4-BE49-F238E27FC236}">
                <a16:creationId xmlns:a16="http://schemas.microsoft.com/office/drawing/2014/main" id="{80D929D6-0BE8-41D4-B738-3C25D81CABF7}"/>
              </a:ext>
            </a:extLst>
          </p:cNvPr>
          <p:cNvSpPr>
            <a:spLocks noChangeAspect="1" noChangeArrowheads="1"/>
          </p:cNvSpPr>
          <p:nvPr userDrawn="1"/>
        </p:nvSpPr>
        <p:spPr bwMode="auto">
          <a:xfrm>
            <a:off x="13058775" y="4318000"/>
            <a:ext cx="409575" cy="409575"/>
          </a:xfrm>
          <a:prstGeom prst="ellipse">
            <a:avLst/>
          </a:prstGeom>
          <a:solidFill>
            <a:srgbClr val="4FD4A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36" name="TextBox 83">
            <a:extLst>
              <a:ext uri="{FF2B5EF4-FFF2-40B4-BE49-F238E27FC236}">
                <a16:creationId xmlns:a16="http://schemas.microsoft.com/office/drawing/2014/main" id="{2EFB514F-E5EC-44D3-B949-38231A87C737}"/>
              </a:ext>
            </a:extLst>
          </p:cNvPr>
          <p:cNvSpPr txBox="1">
            <a:spLocks noChangeArrowheads="1"/>
          </p:cNvSpPr>
          <p:nvPr userDrawn="1"/>
        </p:nvSpPr>
        <p:spPr bwMode="auto">
          <a:xfrm>
            <a:off x="0" y="-260350"/>
            <a:ext cx="12192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GB" altLang="en-US" sz="1000">
                <a:solidFill>
                  <a:srgbClr val="A6A6A6"/>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37" name="Date Placeholder 2">
            <a:extLst>
              <a:ext uri="{FF2B5EF4-FFF2-40B4-BE49-F238E27FC236}">
                <a16:creationId xmlns:a16="http://schemas.microsoft.com/office/drawing/2014/main" id="{E1F43572-52A3-4293-AB62-1E80A90BA12E}"/>
              </a:ext>
            </a:extLst>
          </p:cNvPr>
          <p:cNvSpPr>
            <a:spLocks noGrp="1"/>
          </p:cNvSpPr>
          <p:nvPr>
            <p:ph type="dt" sz="half" idx="10"/>
          </p:nvPr>
        </p:nvSpPr>
        <p:spPr/>
        <p:txBody>
          <a:bodyPr/>
          <a:lstStyle>
            <a:lvl1pPr>
              <a:defRPr/>
            </a:lvl1pPr>
          </a:lstStyle>
          <a:p>
            <a:pPr>
              <a:defRPr/>
            </a:pPr>
            <a:endParaRPr lang="en-GB"/>
          </a:p>
        </p:txBody>
      </p:sp>
      <p:sp>
        <p:nvSpPr>
          <p:cNvPr id="38" name="Footer Placeholder 3">
            <a:extLst>
              <a:ext uri="{FF2B5EF4-FFF2-40B4-BE49-F238E27FC236}">
                <a16:creationId xmlns:a16="http://schemas.microsoft.com/office/drawing/2014/main" id="{6D5E0E24-18E2-48F3-88B9-D02F47731822}"/>
              </a:ext>
            </a:extLst>
          </p:cNvPr>
          <p:cNvSpPr>
            <a:spLocks noGrp="1"/>
          </p:cNvSpPr>
          <p:nvPr>
            <p:ph type="ftr" sz="quarter" idx="11"/>
          </p:nvPr>
        </p:nvSpPr>
        <p:spPr/>
        <p:txBody>
          <a:bodyPr/>
          <a:lstStyle>
            <a:lvl1pPr>
              <a:defRPr/>
            </a:lvl1pPr>
          </a:lstStyle>
          <a:p>
            <a:pPr>
              <a:defRPr/>
            </a:pPr>
            <a:r>
              <a:rPr lang="en-GB"/>
              <a:t>For Internal Use Only. ©2020 AVEVA Group plc and its subsidiaries. All rights reserved.</a:t>
            </a:r>
          </a:p>
        </p:txBody>
      </p:sp>
      <p:sp>
        <p:nvSpPr>
          <p:cNvPr id="39" name="Slide Number Placeholder 6">
            <a:extLst>
              <a:ext uri="{FF2B5EF4-FFF2-40B4-BE49-F238E27FC236}">
                <a16:creationId xmlns:a16="http://schemas.microsoft.com/office/drawing/2014/main" id="{FDF932FE-625E-491D-BF57-2F23A85844BC}"/>
              </a:ext>
            </a:extLst>
          </p:cNvPr>
          <p:cNvSpPr>
            <a:spLocks noGrp="1"/>
          </p:cNvSpPr>
          <p:nvPr>
            <p:ph type="sldNum" sz="quarter" idx="12"/>
          </p:nvPr>
        </p:nvSpPr>
        <p:spPr/>
        <p:txBody>
          <a:bodyPr/>
          <a:lstStyle>
            <a:lvl1pPr>
              <a:defRPr/>
            </a:lvl1pPr>
          </a:lstStyle>
          <a:p>
            <a:pPr>
              <a:defRPr/>
            </a:pPr>
            <a:fld id="{F2C5B541-AB88-46F3-A76D-02CB64936D61}" type="slidenum">
              <a:rPr lang="en-GB"/>
              <a:pPr>
                <a:defRPr/>
              </a:pPr>
              <a:t>‹#›</a:t>
            </a:fld>
            <a:endParaRPr lang="en-GB"/>
          </a:p>
        </p:txBody>
      </p:sp>
    </p:spTree>
    <p:extLst>
      <p:ext uri="{BB962C8B-B14F-4D97-AF65-F5344CB8AC3E}">
        <p14:creationId xmlns:p14="http://schemas.microsoft.com/office/powerpoint/2010/main" val="934065559"/>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3" name="TextBox 34">
            <a:extLst>
              <a:ext uri="{FF2B5EF4-FFF2-40B4-BE49-F238E27FC236}">
                <a16:creationId xmlns:a16="http://schemas.microsoft.com/office/drawing/2014/main" id="{C9D1CFBF-F29D-4F30-B2CF-466205703239}"/>
              </a:ext>
            </a:extLst>
          </p:cNvPr>
          <p:cNvSpPr txBox="1">
            <a:spLocks noChangeArrowheads="1"/>
          </p:cNvSpPr>
          <p:nvPr userDrawn="1"/>
        </p:nvSpPr>
        <p:spPr bwMode="auto">
          <a:xfrm>
            <a:off x="0" y="-260350"/>
            <a:ext cx="12192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GB" altLang="en-US" sz="1000">
                <a:solidFill>
                  <a:srgbClr val="A6A6A6"/>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2" name="Title 1"/>
          <p:cNvSpPr>
            <a:spLocks noGrp="1"/>
          </p:cNvSpPr>
          <p:nvPr>
            <p:ph type="title"/>
          </p:nvPr>
        </p:nvSpPr>
        <p:spPr>
          <a:xfrm>
            <a:off x="612648" y="585216"/>
            <a:ext cx="10972800" cy="5671328"/>
          </a:xfrm>
        </p:spPr>
        <p:txBody>
          <a:bodyPr>
            <a:normAutofit/>
          </a:bodyPr>
          <a:lstStyle>
            <a:lvl1pPr>
              <a:defRPr sz="6600">
                <a:solidFill>
                  <a:schemeClr val="bg1"/>
                </a:solidFill>
              </a:defRPr>
            </a:lvl1pPr>
          </a:lstStyle>
          <a:p>
            <a:r>
              <a:rPr lang="en-US"/>
              <a:t>Click to edit Master title style</a:t>
            </a:r>
          </a:p>
        </p:txBody>
      </p:sp>
      <p:sp>
        <p:nvSpPr>
          <p:cNvPr id="4" name="Date Placeholder 4">
            <a:extLst>
              <a:ext uri="{FF2B5EF4-FFF2-40B4-BE49-F238E27FC236}">
                <a16:creationId xmlns:a16="http://schemas.microsoft.com/office/drawing/2014/main" id="{2CC111C7-9A97-4776-8630-9CC33DF5A1B2}"/>
              </a:ext>
            </a:extLst>
          </p:cNvPr>
          <p:cNvSpPr>
            <a:spLocks noGrp="1"/>
          </p:cNvSpPr>
          <p:nvPr>
            <p:ph type="dt" sz="half" idx="10"/>
          </p:nvPr>
        </p:nvSpPr>
        <p:spPr/>
        <p:txBody>
          <a:bodyPr/>
          <a:lstStyle>
            <a:lvl1pPr>
              <a:defRPr/>
            </a:lvl1pPr>
          </a:lstStyle>
          <a:p>
            <a:pPr>
              <a:defRPr/>
            </a:pPr>
            <a:endParaRPr lang="en-GB"/>
          </a:p>
        </p:txBody>
      </p:sp>
    </p:spTree>
    <p:extLst>
      <p:ext uri="{BB962C8B-B14F-4D97-AF65-F5344CB8AC3E}">
        <p14:creationId xmlns:p14="http://schemas.microsoft.com/office/powerpoint/2010/main" val="105887253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lvl1pPr>
              <a:defRPr>
                <a:cs typeface="Calibri" panose="020F0502020204030204" pitchFamily="34" charset="0"/>
              </a:defRPr>
            </a:lvl1pPr>
          </a:lstStyle>
          <a:p>
            <a:r>
              <a:rPr lang="en-US"/>
              <a:t>Click to edit Master title style</a:t>
            </a:r>
            <a:endParaRPr lang="en-GB"/>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latin typeface="Calibri" panose="020F0502020204030204" pitchFamily="34" charset="0"/>
                <a:cs typeface="Calibri" panose="020F0502020204030204" pitchFamily="34" charset="0"/>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p:nvPr>
        </p:nvSpPr>
        <p:spPr>
          <a:xfrm>
            <a:off x="609600" y="1920239"/>
            <a:ext cx="5212080" cy="4142231"/>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Calibri" panose="020F0502020204030204" pitchFamily="34" charset="0"/>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atin typeface="Calibri" panose="020F0502020204030204" pitchFamily="34" charset="0"/>
                <a:cs typeface="Calibri" panose="020F0502020204030204" pitchFamily="34" charset="0"/>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6367274" y="1920239"/>
            <a:ext cx="2468880" cy="3609405"/>
          </a:xfrm>
        </p:spPr>
        <p:txBody>
          <a:bodyPr anchor="ctr"/>
          <a:lstStyle>
            <a:lvl1pPr marL="0" indent="0" algn="ctr">
              <a:buFont typeface="Arial" panose="020B0604020202020204" pitchFamily="34" charset="0"/>
              <a:buNone/>
              <a:defRPr lang="en-GB" sz="2300" kern="1200" dirty="0">
                <a:solidFill>
                  <a:schemeClr val="tx1"/>
                </a:solidFill>
                <a:latin typeface="Calibri" panose="020F0502020204030204" pitchFamily="34" charset="0"/>
                <a:ea typeface="+mn-ea"/>
                <a:cs typeface="Calibri" panose="020F0502020204030204" pitchFamily="34" charset="0"/>
              </a:defRPr>
            </a:lvl1pPr>
          </a:lstStyle>
          <a:p>
            <a:pPr lvl="0"/>
            <a:r>
              <a:rPr lang="en-GB"/>
              <a:t>Click icon to </a:t>
            </a:r>
            <a:br>
              <a:rPr lang="en-GB"/>
            </a:br>
            <a:r>
              <a:rPr lang="en-GB"/>
              <a:t>add object</a:t>
            </a:r>
          </a:p>
        </p:txBody>
      </p:sp>
      <p:sp>
        <p:nvSpPr>
          <p:cNvPr id="13" name="Content Placeholder 3">
            <a:extLst>
              <a:ext uri="{FF2B5EF4-FFF2-40B4-BE49-F238E27FC236}">
                <a16:creationId xmlns:a16="http://schemas.microsoft.com/office/drawing/2014/main" id="{4E7B4A80-82BB-40D8-838C-669C383B2556}"/>
              </a:ext>
            </a:extLst>
          </p:cNvPr>
          <p:cNvSpPr>
            <a:spLocks noGrp="1"/>
          </p:cNvSpPr>
          <p:nvPr>
            <p:ph sz="quarter" idx="25" hasCustomPrompt="1"/>
          </p:nvPr>
        </p:nvSpPr>
        <p:spPr>
          <a:xfrm>
            <a:off x="9113520"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Calibri" panose="020F0502020204030204" pitchFamily="34" charset="0"/>
                <a:ea typeface="+mn-ea"/>
                <a:cs typeface="Calibri" panose="020F0502020204030204" pitchFamily="34" charset="0"/>
              </a:defRPr>
            </a:lvl1pPr>
          </a:lstStyle>
          <a:p>
            <a:pPr lvl="0"/>
            <a:r>
              <a:rPr lang="en-GB"/>
              <a:t>Click icon to </a:t>
            </a:r>
            <a:br>
              <a:rPr lang="en-GB"/>
            </a:br>
            <a:r>
              <a:rPr lang="en-GB"/>
              <a:t>add object</a:t>
            </a:r>
          </a:p>
        </p:txBody>
      </p:sp>
    </p:spTree>
    <p:extLst>
      <p:ext uri="{BB962C8B-B14F-4D97-AF65-F5344CB8AC3E}">
        <p14:creationId xmlns:p14="http://schemas.microsoft.com/office/powerpoint/2010/main" val="334790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p>
            <a:endParaRPr lang="en-GB"/>
          </a:p>
        </p:txBody>
      </p:sp>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US"/>
              <a:t>For Internal Use Only. ©2020 AVEVA Group plc and its subsidiaries. All rights reserved.</a:t>
            </a:r>
            <a:endParaRPr lang="en-GB"/>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60701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US"/>
              <a:t>For Internal Use Only. ©2020 AVEVA Group plc and its subsidiaries. All rights reserved.</a:t>
            </a:r>
            <a:endParaRPr lang="en-GB"/>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69473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1123" y="2747266"/>
            <a:ext cx="7030213" cy="1097257"/>
          </a:xfrm>
        </p:spPr>
        <p:txBody>
          <a:bodyPr>
            <a:noAutofit/>
          </a:bodyPr>
          <a:lstStyle>
            <a:lvl1pPr marL="0" indent="0">
              <a:lnSpc>
                <a:spcPct val="80000"/>
              </a:lnSpc>
              <a:spcAft>
                <a:spcPts val="0"/>
              </a:spcAft>
              <a:buNone/>
              <a:defRPr sz="4400">
                <a:solidFill>
                  <a:schemeClr val="bg1"/>
                </a:solidFill>
                <a:latin typeface="+mj-lt"/>
                <a:cs typeface="Calibri" panose="020F0502020204030204" pitchFamily="34" charset="0"/>
              </a:defRPr>
            </a:lvl1pPr>
          </a:lstStyle>
          <a:p>
            <a:pPr lvl="0"/>
            <a:r>
              <a:rPr lang="en-GB"/>
              <a:t>Section 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US"/>
              <a:t>For Internal Use Only. ©2020 AVEVA Group plc and its subsidiaries. All rights reserved.</a:t>
            </a:r>
            <a:endParaRPr lang="en-GB"/>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a:p>
        </p:txBody>
      </p:sp>
      <p:grpSp>
        <p:nvGrpSpPr>
          <p:cNvPr id="40" name="Group 39">
            <a:extLst>
              <a:ext uri="{FF2B5EF4-FFF2-40B4-BE49-F238E27FC236}">
                <a16:creationId xmlns:a16="http://schemas.microsoft.com/office/drawing/2014/main" id="{D59FB222-023C-4A27-909E-85CCD23E7F63}"/>
              </a:ext>
            </a:extLst>
          </p:cNvPr>
          <p:cNvGrpSpPr/>
          <p:nvPr userDrawn="1"/>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userDrawn="1"/>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userDrawn="1"/>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userDrawn="1"/>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9" name="Text Placeholder 8">
            <a:extLst>
              <a:ext uri="{FF2B5EF4-FFF2-40B4-BE49-F238E27FC236}">
                <a16:creationId xmlns:a16="http://schemas.microsoft.com/office/drawing/2014/main" id="{6F91CB7C-EFD4-4859-82A0-A288D8A8E895}"/>
              </a:ext>
            </a:extLst>
          </p:cNvPr>
          <p:cNvSpPr>
            <a:spLocks noGrp="1"/>
          </p:cNvSpPr>
          <p:nvPr>
            <p:ph type="body" sz="quarter" idx="29" hasCustomPrompt="1"/>
          </p:nvPr>
        </p:nvSpPr>
        <p:spPr>
          <a:xfrm>
            <a:off x="609600" y="4024499"/>
            <a:ext cx="5944152" cy="360049"/>
          </a:xfrm>
        </p:spPr>
        <p:txBody>
          <a:bodyPr>
            <a:noAutofit/>
          </a:bodyPr>
          <a:lstStyle>
            <a:lvl1pPr marL="0" indent="0">
              <a:buNone/>
              <a:defRPr sz="1800">
                <a:solidFill>
                  <a:schemeClr val="bg1"/>
                </a:solidFill>
                <a:latin typeface="+mj-lt"/>
              </a:defRPr>
            </a:lvl1pPr>
            <a:lvl2pPr marL="182880" indent="0">
              <a:buNone/>
              <a:defRPr>
                <a:latin typeface="+mj-lt"/>
              </a:defRPr>
            </a:lvl2pPr>
            <a:lvl3pPr marL="365760" indent="0">
              <a:buNone/>
              <a:defRPr>
                <a:latin typeface="+mj-lt"/>
              </a:defRPr>
            </a:lvl3pPr>
            <a:lvl4pPr marL="548640" indent="0">
              <a:buNone/>
              <a:defRPr>
                <a:latin typeface="+mj-lt"/>
              </a:defRPr>
            </a:lvl4pPr>
            <a:lvl5pPr marL="731520" indent="0">
              <a:buNone/>
              <a:defRPr>
                <a:latin typeface="+mj-lt"/>
              </a:defRPr>
            </a:lvl5pPr>
          </a:lstStyle>
          <a:p>
            <a:pPr lvl="0"/>
            <a:r>
              <a:rPr lang="en-US"/>
              <a:t>Optional Subtitle</a:t>
            </a:r>
          </a:p>
        </p:txBody>
      </p:sp>
    </p:spTree>
    <p:extLst>
      <p:ext uri="{BB962C8B-B14F-4D97-AF65-F5344CB8AC3E}">
        <p14:creationId xmlns:p14="http://schemas.microsoft.com/office/powerpoint/2010/main" val="175267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171450" indent="0">
              <a:lnSpc>
                <a:spcPct val="90000"/>
              </a:lnSpc>
              <a:spcBef>
                <a:spcPts val="0"/>
              </a:spcBef>
              <a:spcAft>
                <a:spcPts val="600"/>
              </a:spcAft>
              <a:buNone/>
              <a:defRPr/>
            </a:lvl2pPr>
            <a:lvl3pPr marL="293688" indent="0">
              <a:buNone/>
              <a:tabLst/>
              <a:defRPr/>
            </a:lvl3pPr>
          </a:lstStyle>
          <a:p>
            <a:pPr lvl="0"/>
            <a:r>
              <a:rPr lang="en-US"/>
              <a:t>Click to edit Master text styles</a:t>
            </a:r>
          </a:p>
          <a:p>
            <a:pPr lvl="1"/>
            <a:r>
              <a:rPr lang="en-US"/>
              <a:t>Second level</a:t>
            </a:r>
          </a:p>
          <a:p>
            <a:pPr lvl="2"/>
            <a:r>
              <a:rPr lang="en-US"/>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85105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247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839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91177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a:t>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97017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p:nvPr>
        </p:nvSpPr>
        <p:spPr>
          <a:xfrm>
            <a:off x="609600" y="1920239"/>
            <a:ext cx="5212080" cy="4142231"/>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6367274" y="1920239"/>
            <a:ext cx="2468880" cy="3609405"/>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US"/>
              <a:t>For Internal Use Only. ©2020 AVEVA Group plc and its subsidiaries. All rights reserved.</a:t>
            </a:r>
            <a:endParaRPr lang="en-GB"/>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13" name="Content Placeholder 3">
            <a:extLst>
              <a:ext uri="{FF2B5EF4-FFF2-40B4-BE49-F238E27FC236}">
                <a16:creationId xmlns:a16="http://schemas.microsoft.com/office/drawing/2014/main" id="{4E7B4A80-82BB-40D8-838C-669C383B2556}"/>
              </a:ext>
            </a:extLst>
          </p:cNvPr>
          <p:cNvSpPr>
            <a:spLocks noGrp="1"/>
          </p:cNvSpPr>
          <p:nvPr>
            <p:ph sz="quarter" idx="25" hasCustomPrompt="1"/>
          </p:nvPr>
        </p:nvSpPr>
        <p:spPr>
          <a:xfrm>
            <a:off x="9113520"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Tree>
    <p:extLst>
      <p:ext uri="{BB962C8B-B14F-4D97-AF65-F5344CB8AC3E}">
        <p14:creationId xmlns:p14="http://schemas.microsoft.com/office/powerpoint/2010/main" val="32565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p:nvPr>
        </p:nvSpPr>
        <p:spPr>
          <a:xfrm>
            <a:off x="6373368" y="1920240"/>
            <a:ext cx="5209032" cy="4142232"/>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606552"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15" name="Content Placeholder 3">
            <a:extLst>
              <a:ext uri="{FF2B5EF4-FFF2-40B4-BE49-F238E27FC236}">
                <a16:creationId xmlns:a16="http://schemas.microsoft.com/office/drawing/2014/main" id="{C7EA07DA-ED1F-4164-A340-C1FECD7806B9}"/>
              </a:ext>
            </a:extLst>
          </p:cNvPr>
          <p:cNvSpPr>
            <a:spLocks noGrp="1"/>
          </p:cNvSpPr>
          <p:nvPr>
            <p:ph sz="quarter" idx="25" hasCustomPrompt="1"/>
          </p:nvPr>
        </p:nvSpPr>
        <p:spPr>
          <a:xfrm>
            <a:off x="335566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a:t>Click icon to </a:t>
            </a:r>
            <a:br>
              <a:rPr lang="en-GB"/>
            </a:br>
            <a:r>
              <a:rPr lang="en-GB"/>
              <a:t>add object</a:t>
            </a:r>
          </a:p>
        </p:txBody>
      </p:sp>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a:t>Optional Subtitle</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US"/>
              <a:t>For Internal Use Only. ©2020 AVEVA Group plc and its subsidiaries. All rights reserved.</a:t>
            </a:r>
            <a:endParaRPr lang="en-GB"/>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70313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tif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26" Type="http://schemas.openxmlformats.org/officeDocument/2006/relationships/image" Target="../media/image1.emf"/><Relationship Id="rId3" Type="http://schemas.openxmlformats.org/officeDocument/2006/relationships/slideLayout" Target="../slideLayouts/slideLayout243.xml"/><Relationship Id="rId21" Type="http://schemas.openxmlformats.org/officeDocument/2006/relationships/slideLayout" Target="../slideLayouts/slideLayout261.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25" Type="http://schemas.openxmlformats.org/officeDocument/2006/relationships/theme" Target="../theme/theme10.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20" Type="http://schemas.openxmlformats.org/officeDocument/2006/relationships/slideLayout" Target="../slideLayouts/slideLayout260.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24" Type="http://schemas.openxmlformats.org/officeDocument/2006/relationships/slideLayout" Target="../slideLayouts/slideLayout264.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23" Type="http://schemas.openxmlformats.org/officeDocument/2006/relationships/slideLayout" Target="../slideLayouts/slideLayout263.xml"/><Relationship Id="rId10" Type="http://schemas.openxmlformats.org/officeDocument/2006/relationships/slideLayout" Target="../slideLayouts/slideLayout250.xml"/><Relationship Id="rId19" Type="http://schemas.openxmlformats.org/officeDocument/2006/relationships/slideLayout" Target="../slideLayouts/slideLayout259.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 Id="rId22" Type="http://schemas.openxmlformats.org/officeDocument/2006/relationships/slideLayout" Target="../slideLayouts/slideLayout2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18" Type="http://schemas.openxmlformats.org/officeDocument/2006/relationships/slideLayout" Target="../slideLayouts/slideLayout282.xml"/><Relationship Id="rId26" Type="http://schemas.openxmlformats.org/officeDocument/2006/relationships/image" Target="../media/image2.tiff"/><Relationship Id="rId3" Type="http://schemas.openxmlformats.org/officeDocument/2006/relationships/slideLayout" Target="../slideLayouts/slideLayout267.xml"/><Relationship Id="rId21" Type="http://schemas.openxmlformats.org/officeDocument/2006/relationships/slideLayout" Target="../slideLayouts/slideLayout285.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17" Type="http://schemas.openxmlformats.org/officeDocument/2006/relationships/slideLayout" Target="../slideLayouts/slideLayout281.xml"/><Relationship Id="rId25" Type="http://schemas.openxmlformats.org/officeDocument/2006/relationships/image" Target="../media/image1.emf"/><Relationship Id="rId2" Type="http://schemas.openxmlformats.org/officeDocument/2006/relationships/slideLayout" Target="../slideLayouts/slideLayout266.xml"/><Relationship Id="rId16" Type="http://schemas.openxmlformats.org/officeDocument/2006/relationships/slideLayout" Target="../slideLayouts/slideLayout280.xml"/><Relationship Id="rId20" Type="http://schemas.openxmlformats.org/officeDocument/2006/relationships/slideLayout" Target="../slideLayouts/slideLayout284.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24" Type="http://schemas.openxmlformats.org/officeDocument/2006/relationships/theme" Target="../theme/theme11.xml"/><Relationship Id="rId5" Type="http://schemas.openxmlformats.org/officeDocument/2006/relationships/slideLayout" Target="../slideLayouts/slideLayout269.xml"/><Relationship Id="rId15" Type="http://schemas.openxmlformats.org/officeDocument/2006/relationships/slideLayout" Target="../slideLayouts/slideLayout279.xml"/><Relationship Id="rId23" Type="http://schemas.openxmlformats.org/officeDocument/2006/relationships/slideLayout" Target="../slideLayouts/slideLayout287.xml"/><Relationship Id="rId10" Type="http://schemas.openxmlformats.org/officeDocument/2006/relationships/slideLayout" Target="../slideLayouts/slideLayout274.xml"/><Relationship Id="rId19" Type="http://schemas.openxmlformats.org/officeDocument/2006/relationships/slideLayout" Target="../slideLayouts/slideLayout283.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 Id="rId22" Type="http://schemas.openxmlformats.org/officeDocument/2006/relationships/slideLayout" Target="../slideLayouts/slideLayout28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18" Type="http://schemas.openxmlformats.org/officeDocument/2006/relationships/slideLayout" Target="../slideLayouts/slideLayout305.xml"/><Relationship Id="rId26" Type="http://schemas.openxmlformats.org/officeDocument/2006/relationships/slideLayout" Target="../slideLayouts/slideLayout313.xml"/><Relationship Id="rId3" Type="http://schemas.openxmlformats.org/officeDocument/2006/relationships/slideLayout" Target="../slideLayouts/slideLayout290.xml"/><Relationship Id="rId21" Type="http://schemas.openxmlformats.org/officeDocument/2006/relationships/slideLayout" Target="../slideLayouts/slideLayout308.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5" Type="http://schemas.openxmlformats.org/officeDocument/2006/relationships/slideLayout" Target="../slideLayouts/slideLayout312.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20" Type="http://schemas.openxmlformats.org/officeDocument/2006/relationships/slideLayout" Target="../slideLayouts/slideLayout307.xml"/><Relationship Id="rId29" Type="http://schemas.openxmlformats.org/officeDocument/2006/relationships/image" Target="../media/image2.tiff"/><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24" Type="http://schemas.openxmlformats.org/officeDocument/2006/relationships/slideLayout" Target="../slideLayouts/slideLayout311.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23" Type="http://schemas.openxmlformats.org/officeDocument/2006/relationships/slideLayout" Target="../slideLayouts/slideLayout310.xml"/><Relationship Id="rId28" Type="http://schemas.openxmlformats.org/officeDocument/2006/relationships/image" Target="../media/image1.emf"/><Relationship Id="rId10" Type="http://schemas.openxmlformats.org/officeDocument/2006/relationships/slideLayout" Target="../slideLayouts/slideLayout297.xml"/><Relationship Id="rId19" Type="http://schemas.openxmlformats.org/officeDocument/2006/relationships/slideLayout" Target="../slideLayouts/slideLayout306.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 Id="rId22" Type="http://schemas.openxmlformats.org/officeDocument/2006/relationships/slideLayout" Target="../slideLayouts/slideLayout309.xml"/><Relationship Id="rId27"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18" Type="http://schemas.openxmlformats.org/officeDocument/2006/relationships/slideLayout" Target="../slideLayouts/slideLayout331.xml"/><Relationship Id="rId26" Type="http://schemas.openxmlformats.org/officeDocument/2006/relationships/slideLayout" Target="../slideLayouts/slideLayout339.xml"/><Relationship Id="rId3" Type="http://schemas.openxmlformats.org/officeDocument/2006/relationships/slideLayout" Target="../slideLayouts/slideLayout316.xml"/><Relationship Id="rId21" Type="http://schemas.openxmlformats.org/officeDocument/2006/relationships/slideLayout" Target="../slideLayouts/slideLayout334.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17" Type="http://schemas.openxmlformats.org/officeDocument/2006/relationships/slideLayout" Target="../slideLayouts/slideLayout330.xml"/><Relationship Id="rId25" Type="http://schemas.openxmlformats.org/officeDocument/2006/relationships/slideLayout" Target="../slideLayouts/slideLayout338.xml"/><Relationship Id="rId2" Type="http://schemas.openxmlformats.org/officeDocument/2006/relationships/slideLayout" Target="../slideLayouts/slideLayout315.xml"/><Relationship Id="rId16" Type="http://schemas.openxmlformats.org/officeDocument/2006/relationships/slideLayout" Target="../slideLayouts/slideLayout329.xml"/><Relationship Id="rId20" Type="http://schemas.openxmlformats.org/officeDocument/2006/relationships/slideLayout" Target="../slideLayouts/slideLayout333.xml"/><Relationship Id="rId29" Type="http://schemas.openxmlformats.org/officeDocument/2006/relationships/image" Target="../media/image2.tiff"/><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24" Type="http://schemas.openxmlformats.org/officeDocument/2006/relationships/slideLayout" Target="../slideLayouts/slideLayout337.xml"/><Relationship Id="rId5" Type="http://schemas.openxmlformats.org/officeDocument/2006/relationships/slideLayout" Target="../slideLayouts/slideLayout318.xml"/><Relationship Id="rId15" Type="http://schemas.openxmlformats.org/officeDocument/2006/relationships/slideLayout" Target="../slideLayouts/slideLayout328.xml"/><Relationship Id="rId23" Type="http://schemas.openxmlformats.org/officeDocument/2006/relationships/slideLayout" Target="../slideLayouts/slideLayout336.xml"/><Relationship Id="rId28" Type="http://schemas.openxmlformats.org/officeDocument/2006/relationships/image" Target="../media/image1.emf"/><Relationship Id="rId10" Type="http://schemas.openxmlformats.org/officeDocument/2006/relationships/slideLayout" Target="../slideLayouts/slideLayout323.xml"/><Relationship Id="rId19" Type="http://schemas.openxmlformats.org/officeDocument/2006/relationships/slideLayout" Target="../slideLayouts/slideLayout332.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slideLayout" Target="../slideLayouts/slideLayout327.xml"/><Relationship Id="rId22" Type="http://schemas.openxmlformats.org/officeDocument/2006/relationships/slideLayout" Target="../slideLayouts/slideLayout335.xml"/><Relationship Id="rId27"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2.tiff"/><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image" Target="../media/image2.tiff"/><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image" Target="../media/image1.emf"/><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theme" Target="../theme/theme3.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image" Target="../media/image1.emf"/><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theme" Target="../theme/theme4.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image" Target="../media/image2.tiff"/><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image" Target="../media/image1.emf"/><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theme" Target="../theme/theme5.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8" Type="http://schemas.openxmlformats.org/officeDocument/2006/relationships/slideLayout" Target="../slideLayouts/slideLayout97.xml"/><Relationship Id="rId3"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image" Target="../media/image2.tiff"/><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image" Target="../media/image1.emf"/><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theme" Target="../theme/theme6.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8" Type="http://schemas.openxmlformats.org/officeDocument/2006/relationships/slideLayout" Target="../slideLayouts/slideLayout133.xml"/><Relationship Id="rId3" Type="http://schemas.openxmlformats.org/officeDocument/2006/relationships/slideLayout" Target="../slideLayouts/slideLayout12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image" Target="../media/image2.tiff"/><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image" Target="../media/image1.emf"/><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theme" Target="../theme/theme7.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21" Type="http://schemas.openxmlformats.org/officeDocument/2006/relationships/slideLayout" Target="../slideLayouts/slideLayout203.xml"/><Relationship Id="rId34" Type="http://schemas.openxmlformats.org/officeDocument/2006/relationships/slideLayout" Target="../slideLayouts/slideLayout216.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33" Type="http://schemas.openxmlformats.org/officeDocument/2006/relationships/slideLayout" Target="../slideLayouts/slideLayout215.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29" Type="http://schemas.openxmlformats.org/officeDocument/2006/relationships/slideLayout" Target="../slideLayouts/slideLayout211.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32" Type="http://schemas.openxmlformats.org/officeDocument/2006/relationships/slideLayout" Target="../slideLayouts/slideLayout214.xml"/><Relationship Id="rId37" Type="http://schemas.openxmlformats.org/officeDocument/2006/relationships/image" Target="../media/image2.tiff"/><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36" Type="http://schemas.openxmlformats.org/officeDocument/2006/relationships/image" Target="../media/image1.emf"/><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31" Type="http://schemas.openxmlformats.org/officeDocument/2006/relationships/slideLayout" Target="../slideLayouts/slideLayout213.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 Id="rId35" Type="http://schemas.openxmlformats.org/officeDocument/2006/relationships/theme" Target="../theme/theme8.xml"/><Relationship Id="rId8" Type="http://schemas.openxmlformats.org/officeDocument/2006/relationships/slideLayout" Target="../slideLayouts/slideLayout190.xml"/><Relationship Id="rId3" Type="http://schemas.openxmlformats.org/officeDocument/2006/relationships/slideLayout" Target="../slideLayouts/slideLayout1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image" Target="../media/image1.emf"/><Relationship Id="rId3" Type="http://schemas.openxmlformats.org/officeDocument/2006/relationships/slideLayout" Target="../slideLayouts/slideLayout219.xml"/><Relationship Id="rId21" Type="http://schemas.openxmlformats.org/officeDocument/2006/relationships/slideLayout" Target="../slideLayouts/slideLayout237.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theme" Target="../theme/theme9.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p:nvPicPr>
        <p:blipFill>
          <a:blip r:embed="rId24"/>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p:nvPicPr>
        <p:blipFill>
          <a:blip r:embed="rId25"/>
          <a:stretch>
            <a:fillRect/>
          </a:stretch>
        </p:blipFill>
        <p:spPr>
          <a:xfrm>
            <a:off x="14012244" y="4384548"/>
            <a:ext cx="1088171" cy="1611330"/>
          </a:xfrm>
          <a:prstGeom prst="rect">
            <a:avLst/>
          </a:prstGeom>
        </p:spPr>
      </p:pic>
      <p:sp>
        <p:nvSpPr>
          <p:cNvPr id="6" name="TextBox 5">
            <a:extLst>
              <a:ext uri="{FF2B5EF4-FFF2-40B4-BE49-F238E27FC236}">
                <a16:creationId xmlns:a16="http://schemas.microsoft.com/office/drawing/2014/main" id="{176C8976-ABA3-B744-975D-388169D6F08A}"/>
              </a:ext>
            </a:extLst>
          </p:cNvPr>
          <p:cNvSpPr txBox="1"/>
          <p:nvPr userDrawn="1"/>
        </p:nvSpPr>
        <p:spPr>
          <a:xfrm>
            <a:off x="542341" y="6420290"/>
            <a:ext cx="451996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sz="700" dirty="0">
                <a:solidFill>
                  <a:schemeClr val="accent6"/>
                </a:solidFill>
              </a:rPr>
              <a:t>©2022 AVEVA Group plc and its subsidiaries. All rights reserved.</a:t>
            </a:r>
            <a:endParaRPr lang="en-GB" sz="700" dirty="0">
              <a:solidFill>
                <a:schemeClr val="accent6"/>
              </a:solidFill>
            </a:endParaRPr>
          </a:p>
        </p:txBody>
      </p:sp>
      <p:sp>
        <p:nvSpPr>
          <p:cNvPr id="8" name="TextBox 7">
            <a:extLst>
              <a:ext uri="{FF2B5EF4-FFF2-40B4-BE49-F238E27FC236}">
                <a16:creationId xmlns:a16="http://schemas.microsoft.com/office/drawing/2014/main" id="{76EDBF1A-9718-294E-A546-3D153B48601A}"/>
              </a:ext>
            </a:extLst>
          </p:cNvPr>
          <p:cNvSpPr txBox="1"/>
          <p:nvPr userDrawn="1"/>
        </p:nvSpPr>
        <p:spPr>
          <a:xfrm>
            <a:off x="174206" y="6404154"/>
            <a:ext cx="340460" cy="230832"/>
          </a:xfrm>
          <a:prstGeom prst="rect">
            <a:avLst/>
          </a:prstGeom>
          <a:noFill/>
        </p:spPr>
        <p:txBody>
          <a:bodyPr wrap="square" rtlCol="0">
            <a:spAutoFit/>
          </a:bodyPr>
          <a:lstStyle/>
          <a:p>
            <a:pPr marL="0" indent="0" algn="ctr">
              <a:buClr>
                <a:schemeClr val="bg2"/>
              </a:buClr>
              <a:buFont typeface="Arial" panose="020B0604020202020204" pitchFamily="34" charset="0"/>
              <a:buNone/>
            </a:pPr>
            <a:fld id="{57B12796-A92F-1646-B106-2CF7D67DFBA1}" type="slidenum">
              <a:rPr lang="en-US" sz="900" smtClean="0">
                <a:solidFill>
                  <a:schemeClr val="accent6"/>
                </a:solidFill>
              </a:rPr>
              <a:pPr marL="0" indent="0" algn="ctr">
                <a:buClr>
                  <a:schemeClr val="bg2"/>
                </a:buClr>
                <a:buFont typeface="Arial" panose="020B0604020202020204" pitchFamily="34" charset="0"/>
                <a:buNone/>
              </a:pPr>
              <a:t>‹#›</a:t>
            </a:fld>
            <a:endParaRPr lang="en-US" sz="900" dirty="0">
              <a:solidFill>
                <a:schemeClr val="accent6"/>
              </a:solidFill>
            </a:endParaRPr>
          </a:p>
        </p:txBody>
      </p:sp>
    </p:spTree>
    <p:extLst>
      <p:ext uri="{BB962C8B-B14F-4D97-AF65-F5344CB8AC3E}">
        <p14:creationId xmlns:p14="http://schemas.microsoft.com/office/powerpoint/2010/main" val="2647648991"/>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 id="2147484340" r:id="rId13"/>
    <p:sldLayoutId id="2147484341" r:id="rId14"/>
    <p:sldLayoutId id="2147484540" r:id="rId15"/>
    <p:sldLayoutId id="2147484342" r:id="rId16"/>
    <p:sldLayoutId id="2147484343" r:id="rId17"/>
    <p:sldLayoutId id="2147484346" r:id="rId18"/>
    <p:sldLayoutId id="2147484347" r:id="rId19"/>
    <p:sldLayoutId id="2147484348" r:id="rId20"/>
    <p:sldLayoutId id="2147484345" r:id="rId21"/>
    <p:sldLayoutId id="2147484541"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Calibri" panose="020F0502020204030204" pitchFamily="34" charset="0"/>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Calibri" panose="020F0502020204030204" pitchFamily="34" charset="0"/>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GB"/>
              <a:t>Click to edit Master title style</a:t>
            </a:r>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GB" dirty="0"/>
              <a:t>©2022 AVEVA Group plc and its subsidiaries. All rights reserved.</a:t>
            </a:r>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26"/>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9E00961B-19BF-4480-8A1E-60F5A7769410}"/>
              </a:ext>
            </a:extLst>
          </p:cNvPr>
          <p:cNvSpPr txBox="1"/>
          <p:nvPr userDrawn="1"/>
        </p:nvSpPr>
        <p:spPr>
          <a:xfrm>
            <a:off x="0" y="-260574"/>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8" name="Group 7">
            <a:extLst>
              <a:ext uri="{FF2B5EF4-FFF2-40B4-BE49-F238E27FC236}">
                <a16:creationId xmlns:a16="http://schemas.microsoft.com/office/drawing/2014/main" id="{8C6967A3-42F2-2C45-8D99-95E8D13DEAF6}"/>
              </a:ext>
            </a:extLst>
          </p:cNvPr>
          <p:cNvGrpSpPr/>
          <p:nvPr userDrawn="1"/>
        </p:nvGrpSpPr>
        <p:grpSpPr>
          <a:xfrm>
            <a:off x="12496173" y="0"/>
            <a:ext cx="971741" cy="2520804"/>
            <a:chOff x="12496173" y="0"/>
            <a:chExt cx="971741" cy="2520804"/>
          </a:xfrm>
        </p:grpSpPr>
        <p:sp>
          <p:nvSpPr>
            <p:cNvPr id="29" name="Oval 28">
              <a:extLst>
                <a:ext uri="{FF2B5EF4-FFF2-40B4-BE49-F238E27FC236}">
                  <a16:creationId xmlns:a16="http://schemas.microsoft.com/office/drawing/2014/main" id="{696FFCA4-23A3-7148-A742-CC05B3475DF5}"/>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254A5BBC-7811-564C-86F3-5913888A48DB}"/>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25C749C9-0CF8-BA4D-8044-6421613BFD29}"/>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Rectangle 35">
              <a:extLst>
                <a:ext uri="{FF2B5EF4-FFF2-40B4-BE49-F238E27FC236}">
                  <a16:creationId xmlns:a16="http://schemas.microsoft.com/office/drawing/2014/main" id="{413734F0-D0F7-374B-A671-658ECAD26CFF}"/>
                </a:ext>
              </a:extLst>
            </p:cNvPr>
            <p:cNvSpPr/>
            <p:nvPr userDrawn="1"/>
          </p:nvSpPr>
          <p:spPr>
            <a:xfrm>
              <a:off x="12496173" y="0"/>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3" name="Oval 22">
              <a:extLst>
                <a:ext uri="{FF2B5EF4-FFF2-40B4-BE49-F238E27FC236}">
                  <a16:creationId xmlns:a16="http://schemas.microsoft.com/office/drawing/2014/main" id="{281B5115-1772-324A-9FBD-9C7D78FC37EC}"/>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4" name="Oval 23">
              <a:extLst>
                <a:ext uri="{FF2B5EF4-FFF2-40B4-BE49-F238E27FC236}">
                  <a16:creationId xmlns:a16="http://schemas.microsoft.com/office/drawing/2014/main" id="{B9D6615C-8DC5-E44E-8C9A-3E02C4710BBF}"/>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D318A46B-668F-7245-8195-E449305FE036}"/>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B006BF12-DD38-0A4A-B0EC-C80E80D0596F}"/>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5FFBE84E-494D-B447-BD1E-1A19C4CA51C5}"/>
              </a:ext>
            </a:extLst>
          </p:cNvPr>
          <p:cNvGrpSpPr/>
          <p:nvPr userDrawn="1"/>
        </p:nvGrpSpPr>
        <p:grpSpPr>
          <a:xfrm>
            <a:off x="12496173" y="2675600"/>
            <a:ext cx="1527997" cy="1419507"/>
            <a:chOff x="12496173" y="4773943"/>
            <a:chExt cx="1527997" cy="1419507"/>
          </a:xfrm>
        </p:grpSpPr>
        <p:sp>
          <p:nvSpPr>
            <p:cNvPr id="56" name="Rectangle 55">
              <a:extLst>
                <a:ext uri="{FF2B5EF4-FFF2-40B4-BE49-F238E27FC236}">
                  <a16:creationId xmlns:a16="http://schemas.microsoft.com/office/drawing/2014/main" id="{1483A81F-80DE-B042-9C5B-043435EC2D7E}"/>
                </a:ext>
              </a:extLst>
            </p:cNvPr>
            <p:cNvSpPr/>
            <p:nvPr userDrawn="1"/>
          </p:nvSpPr>
          <p:spPr>
            <a:xfrm>
              <a:off x="12496173" y="477394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57" name="Oval 56">
              <a:extLst>
                <a:ext uri="{FF2B5EF4-FFF2-40B4-BE49-F238E27FC236}">
                  <a16:creationId xmlns:a16="http://schemas.microsoft.com/office/drawing/2014/main" id="{F9A904A4-7378-B04B-A6B8-C032900BD991}"/>
                </a:ext>
              </a:extLst>
            </p:cNvPr>
            <p:cNvSpPr>
              <a:spLocks noChangeAspect="1"/>
            </p:cNvSpPr>
            <p:nvPr userDrawn="1"/>
          </p:nvSpPr>
          <p:spPr>
            <a:xfrm>
              <a:off x="12496173" y="521431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F9EBD4DF-E4DF-2646-BB3E-C88D8733DF94}"/>
                </a:ext>
              </a:extLst>
            </p:cNvPr>
            <p:cNvSpPr>
              <a:spLocks noChangeAspect="1"/>
            </p:cNvSpPr>
            <p:nvPr userDrawn="1"/>
          </p:nvSpPr>
          <p:spPr>
            <a:xfrm>
              <a:off x="12496173" y="578396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92B02160-F899-4546-8907-3299A237F0E5}"/>
                </a:ext>
              </a:extLst>
            </p:cNvPr>
            <p:cNvSpPr>
              <a:spLocks noChangeAspect="1"/>
            </p:cNvSpPr>
            <p:nvPr userDrawn="1"/>
          </p:nvSpPr>
          <p:spPr>
            <a:xfrm>
              <a:off x="13058431" y="521431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25EBC3B9-A4FF-3F4E-937F-75B05C9897A3}"/>
                </a:ext>
              </a:extLst>
            </p:cNvPr>
            <p:cNvSpPr>
              <a:spLocks noChangeAspect="1"/>
            </p:cNvSpPr>
            <p:nvPr userDrawn="1"/>
          </p:nvSpPr>
          <p:spPr>
            <a:xfrm>
              <a:off x="13058431" y="578396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03C94272-1099-3945-BA06-C561EE726AB3}"/>
                </a:ext>
              </a:extLst>
            </p:cNvPr>
            <p:cNvSpPr>
              <a:spLocks noChangeAspect="1"/>
            </p:cNvSpPr>
            <p:nvPr userDrawn="1"/>
          </p:nvSpPr>
          <p:spPr>
            <a:xfrm>
              <a:off x="13614687" y="521431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A644F530-44B1-C044-8FBC-2CAA149E1BE6}"/>
                </a:ext>
              </a:extLst>
            </p:cNvPr>
            <p:cNvSpPr>
              <a:spLocks noChangeAspect="1"/>
            </p:cNvSpPr>
            <p:nvPr userDrawn="1"/>
          </p:nvSpPr>
          <p:spPr>
            <a:xfrm>
              <a:off x="13614687" y="578396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0575BCC5-4A77-AB4C-AB79-501249939581}"/>
              </a:ext>
            </a:extLst>
          </p:cNvPr>
          <p:cNvGrpSpPr/>
          <p:nvPr userDrawn="1"/>
        </p:nvGrpSpPr>
        <p:grpSpPr>
          <a:xfrm>
            <a:off x="12496173" y="4255277"/>
            <a:ext cx="971741" cy="1963362"/>
            <a:chOff x="12496173" y="2573605"/>
            <a:chExt cx="971741" cy="1963362"/>
          </a:xfrm>
        </p:grpSpPr>
        <p:sp>
          <p:nvSpPr>
            <p:cNvPr id="37" name="Rectangle 36">
              <a:extLst>
                <a:ext uri="{FF2B5EF4-FFF2-40B4-BE49-F238E27FC236}">
                  <a16:creationId xmlns:a16="http://schemas.microsoft.com/office/drawing/2014/main" id="{E24DC326-024D-164E-9C17-4F9CBE2E7C65}"/>
                </a:ext>
              </a:extLst>
            </p:cNvPr>
            <p:cNvSpPr/>
            <p:nvPr userDrawn="1"/>
          </p:nvSpPr>
          <p:spPr>
            <a:xfrm>
              <a:off x="12496173" y="257360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48" name="Oval 47">
              <a:extLst>
                <a:ext uri="{FF2B5EF4-FFF2-40B4-BE49-F238E27FC236}">
                  <a16:creationId xmlns:a16="http://schemas.microsoft.com/office/drawing/2014/main" id="{0C8A3D2E-C6AF-1F4C-A6DD-50101E0CB359}"/>
                </a:ext>
              </a:extLst>
            </p:cNvPr>
            <p:cNvSpPr>
              <a:spLocks noChangeAspect="1"/>
            </p:cNvSpPr>
            <p:nvPr userDrawn="1"/>
          </p:nvSpPr>
          <p:spPr>
            <a:xfrm>
              <a:off x="12496173" y="3563205"/>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DEFAF59E-D8A6-A34C-AAF3-EE03963725DB}"/>
                </a:ext>
              </a:extLst>
            </p:cNvPr>
            <p:cNvSpPr>
              <a:spLocks noChangeAspect="1"/>
            </p:cNvSpPr>
            <p:nvPr userDrawn="1"/>
          </p:nvSpPr>
          <p:spPr>
            <a:xfrm>
              <a:off x="12496173" y="2998926"/>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234A585B-5A4C-5846-8488-6AD542802246}"/>
                </a:ext>
              </a:extLst>
            </p:cNvPr>
            <p:cNvSpPr>
              <a:spLocks noChangeAspect="1"/>
            </p:cNvSpPr>
            <p:nvPr userDrawn="1"/>
          </p:nvSpPr>
          <p:spPr>
            <a:xfrm>
              <a:off x="13058431" y="3563205"/>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DBBE354-823E-0047-A561-D018DC422705}"/>
                </a:ext>
              </a:extLst>
            </p:cNvPr>
            <p:cNvSpPr>
              <a:spLocks noChangeAspect="1"/>
            </p:cNvSpPr>
            <p:nvPr userDrawn="1"/>
          </p:nvSpPr>
          <p:spPr>
            <a:xfrm>
              <a:off x="13058431" y="2998926"/>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E6B8C71-23A0-2C40-A36B-8FE6B335D12C}"/>
                </a:ext>
              </a:extLst>
            </p:cNvPr>
            <p:cNvSpPr>
              <a:spLocks noChangeAspect="1"/>
            </p:cNvSpPr>
            <p:nvPr userDrawn="1"/>
          </p:nvSpPr>
          <p:spPr>
            <a:xfrm>
              <a:off x="12496173" y="4127484"/>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95BC1BCD-309A-7B4A-A573-B7C178D6559E}"/>
                </a:ext>
              </a:extLst>
            </p:cNvPr>
            <p:cNvSpPr>
              <a:spLocks noChangeAspect="1"/>
            </p:cNvSpPr>
            <p:nvPr userDrawn="1"/>
          </p:nvSpPr>
          <p:spPr>
            <a:xfrm>
              <a:off x="13058431" y="4127484"/>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Tree>
    <p:extLst>
      <p:ext uri="{BB962C8B-B14F-4D97-AF65-F5344CB8AC3E}">
        <p14:creationId xmlns:p14="http://schemas.microsoft.com/office/powerpoint/2010/main" val="1043590190"/>
      </p:ext>
    </p:extLst>
  </p:cSld>
  <p:clrMap bg1="lt1" tx1="dk1" bg2="lt2" tx2="dk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 id="2147484780" r:id="rId12"/>
    <p:sldLayoutId id="2147484781" r:id="rId13"/>
    <p:sldLayoutId id="2147484782" r:id="rId14"/>
    <p:sldLayoutId id="2147484783" r:id="rId15"/>
    <p:sldLayoutId id="2147484784" r:id="rId16"/>
    <p:sldLayoutId id="2147484785" r:id="rId17"/>
    <p:sldLayoutId id="2147484786" r:id="rId18"/>
    <p:sldLayoutId id="2147484787" r:id="rId19"/>
    <p:sldLayoutId id="2147484788" r:id="rId20"/>
    <p:sldLayoutId id="2147484789" r:id="rId21"/>
    <p:sldLayoutId id="2147484790" r:id="rId22"/>
    <p:sldLayoutId id="2147484791" r:id="rId23"/>
    <p:sldLayoutId id="2147484792"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US" dirty="0"/>
              <a:t>© 2022 AVEVA Group plc and its subsidiaries. All rights reserved.</a:t>
            </a:r>
            <a:endParaRPr lang="en-GB" dirty="0"/>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25"/>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26"/>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3186876747"/>
      </p:ext>
    </p:extLst>
  </p:cSld>
  <p:clrMap bg1="lt1" tx1="dk1" bg2="lt2" tx2="dk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4" r:id="rId11"/>
    <p:sldLayoutId id="2147484805" r:id="rId12"/>
    <p:sldLayoutId id="2147484806" r:id="rId13"/>
    <p:sldLayoutId id="2147484807" r:id="rId14"/>
    <p:sldLayoutId id="2147484808" r:id="rId15"/>
    <p:sldLayoutId id="2147484809" r:id="rId16"/>
    <p:sldLayoutId id="2147484810" r:id="rId17"/>
    <p:sldLayoutId id="2147484811" r:id="rId18"/>
    <p:sldLayoutId id="2147484812" r:id="rId19"/>
    <p:sldLayoutId id="2147484813" r:id="rId20"/>
    <p:sldLayoutId id="2147484814" r:id="rId21"/>
    <p:sldLayoutId id="2147484815" r:id="rId22"/>
    <p:sldLayoutId id="2147484816"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US"/>
              <a:t>© 2020 AVEVA Group plc and its subsidiaries. All rights reserved.</a:t>
            </a:r>
            <a:endParaRPr lang="en-GB"/>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28"/>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29"/>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771255200"/>
      </p:ext>
    </p:extLst>
  </p:cSld>
  <p:clrMap bg1="lt1" tx1="dk1" bg2="lt2" tx2="dk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 id="2147484828" r:id="rId11"/>
    <p:sldLayoutId id="2147484829" r:id="rId12"/>
    <p:sldLayoutId id="2147484830" r:id="rId13"/>
    <p:sldLayoutId id="2147484831" r:id="rId14"/>
    <p:sldLayoutId id="2147484832" r:id="rId15"/>
    <p:sldLayoutId id="2147484833" r:id="rId16"/>
    <p:sldLayoutId id="2147484834" r:id="rId17"/>
    <p:sldLayoutId id="2147484835" r:id="rId18"/>
    <p:sldLayoutId id="2147484836" r:id="rId19"/>
    <p:sldLayoutId id="2147484837" r:id="rId20"/>
    <p:sldLayoutId id="2147484838" r:id="rId21"/>
    <p:sldLayoutId id="2147484839" r:id="rId22"/>
    <p:sldLayoutId id="2147484840" r:id="rId23"/>
    <p:sldLayoutId id="2147484841" r:id="rId24"/>
    <p:sldLayoutId id="2147484842" r:id="rId25"/>
    <p:sldLayoutId id="2147484843"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GB"/>
              <a:t>Click to edit Master title style</a:t>
            </a:r>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US" dirty="0"/>
              <a:t>© 2022 AVEVA Group plc and its subsidiaries. All rights reserved.</a:t>
            </a:r>
            <a:endParaRPr lang="en-GB" dirty="0"/>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28"/>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29"/>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3295069004"/>
      </p:ext>
    </p:extLst>
  </p:cSld>
  <p:clrMap bg1="lt1" tx1="dk1" bg2="lt2" tx2="dk2" accent1="accent1" accent2="accent2" accent3="accent3" accent4="accent4" accent5="accent5" accent6="accent6" hlink="hlink" folHlink="folHlink"/>
  <p:sldLayoutIdLst>
    <p:sldLayoutId id="2147484845" r:id="rId1"/>
    <p:sldLayoutId id="2147484846" r:id="rId2"/>
    <p:sldLayoutId id="2147484847" r:id="rId3"/>
    <p:sldLayoutId id="2147484848" r:id="rId4"/>
    <p:sldLayoutId id="2147484849" r:id="rId5"/>
    <p:sldLayoutId id="2147484850" r:id="rId6"/>
    <p:sldLayoutId id="2147484851" r:id="rId7"/>
    <p:sldLayoutId id="2147484852" r:id="rId8"/>
    <p:sldLayoutId id="2147484853" r:id="rId9"/>
    <p:sldLayoutId id="2147484854" r:id="rId10"/>
    <p:sldLayoutId id="2147484855" r:id="rId11"/>
    <p:sldLayoutId id="2147484856" r:id="rId12"/>
    <p:sldLayoutId id="2147484857" r:id="rId13"/>
    <p:sldLayoutId id="2147484858" r:id="rId14"/>
    <p:sldLayoutId id="2147484859" r:id="rId15"/>
    <p:sldLayoutId id="2147484860" r:id="rId16"/>
    <p:sldLayoutId id="2147484861" r:id="rId17"/>
    <p:sldLayoutId id="2147484862" r:id="rId18"/>
    <p:sldLayoutId id="2147484863" r:id="rId19"/>
    <p:sldLayoutId id="2147484864" r:id="rId20"/>
    <p:sldLayoutId id="2147484865" r:id="rId21"/>
    <p:sldLayoutId id="2147484866" r:id="rId22"/>
    <p:sldLayoutId id="2147484867" r:id="rId23"/>
    <p:sldLayoutId id="2147484868" r:id="rId24"/>
    <p:sldLayoutId id="2147484869" r:id="rId25"/>
    <p:sldLayoutId id="2147484870"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GB"/>
              <a:t>Click to edit Master title style</a:t>
            </a:r>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US"/>
              <a:t>For Internal Use Only. ©2020 AVEVA Group plc and its subsidiaries. All rights reserved.</a:t>
            </a:r>
            <a:endParaRPr lang="en-GB"/>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defRPr>
            </a:lvl1pPr>
          </a:lstStyle>
          <a:p>
            <a:endParaRPr lang="en-GB"/>
          </a:p>
        </p:txBody>
      </p:sp>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24"/>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4049264501"/>
      </p:ext>
    </p:extLst>
  </p:cSld>
  <p:clrMap bg1="lt1" tx1="dk1" bg2="lt2" tx2="dk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 id="2147484554" r:id="rId12"/>
    <p:sldLayoutId id="2147484555" r:id="rId13"/>
    <p:sldLayoutId id="2147484556" r:id="rId14"/>
    <p:sldLayoutId id="2147484557" r:id="rId15"/>
    <p:sldLayoutId id="2147484558" r:id="rId16"/>
    <p:sldLayoutId id="2147484559" r:id="rId17"/>
    <p:sldLayoutId id="2147484560" r:id="rId18"/>
    <p:sldLayoutId id="2147484561" r:id="rId19"/>
    <p:sldLayoutId id="2147484562" r:id="rId20"/>
    <p:sldLayoutId id="2147484563" r:id="rId21"/>
    <p:sldLayoutId id="2147484564"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latin typeface="Calibri" panose="020F0502020204030204" pitchFamily="34" charset="0"/>
              </a:defRPr>
            </a:lvl1pPr>
          </a:lstStyle>
          <a:p>
            <a:r>
              <a:rPr lang="en-GB"/>
              <a:t>© 2020 AVEVA Group plc and its subsidiaries. All rights reserved.</a:t>
            </a:r>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latin typeface="Calibri" panose="020F0502020204030204" pitchFamily="34" charset="0"/>
              </a:defRPr>
            </a:lvl1pPr>
          </a:lstStyle>
          <a:p>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p:nvPicPr>
        <p:blipFill>
          <a:blip r:embed="rId25"/>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latin typeface="Calibri" panose="020F0502020204030204" pitchFamily="34" charset="0"/>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p:nvSpPr>
        <p:spPr>
          <a:xfrm>
            <a:off x="13716402" y="133067"/>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Calibri" panose="020F0502020204030204" pitchFamily="34" charset="0"/>
                <a:ea typeface="+mn-ea"/>
                <a:cs typeface="+mn-cs"/>
              </a:rPr>
              <a:t>Change the color of a shape </a:t>
            </a:r>
            <a:br>
              <a:rPr lang="en-US" sz="900" b="1" i="0" u="none" strike="noStrike" kern="1200">
                <a:solidFill>
                  <a:schemeClr val="bg1">
                    <a:lumMod val="50000"/>
                  </a:schemeClr>
                </a:solidFill>
                <a:effectLst/>
                <a:latin typeface="Calibri" panose="020F0502020204030204" pitchFamily="34" charset="0"/>
                <a:ea typeface="+mn-ea"/>
                <a:cs typeface="+mn-cs"/>
              </a:rPr>
            </a:br>
            <a:r>
              <a:rPr lang="en-US" sz="900" b="1" i="0" u="none" strike="noStrike" kern="1200">
                <a:solidFill>
                  <a:schemeClr val="bg1">
                    <a:lumMod val="50000"/>
                  </a:schemeClr>
                </a:solidFill>
                <a:effectLst/>
                <a:latin typeface="Calibri" panose="020F0502020204030204" pitchFamily="34" charset="0"/>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Calibri" panose="020F0502020204030204" pitchFamily="34" charset="0"/>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Calibri" panose="020F0502020204030204" pitchFamily="34" charset="0"/>
                <a:ea typeface="+mn-ea"/>
                <a:cs typeface="+mn-cs"/>
              </a:rPr>
            </a:br>
            <a:br>
              <a:rPr lang="en-US" sz="900" b="0" i="0" u="none" strike="noStrike" kern="1200">
                <a:solidFill>
                  <a:schemeClr val="bg1">
                    <a:lumMod val="50000"/>
                  </a:schemeClr>
                </a:solidFill>
                <a:effectLst/>
                <a:latin typeface="Calibri" panose="020F0502020204030204" pitchFamily="34" charset="0"/>
                <a:ea typeface="+mn-ea"/>
                <a:cs typeface="+mn-cs"/>
              </a:rPr>
            </a:br>
            <a:r>
              <a:rPr lang="en-US" sz="900" b="0" i="0" u="none" strike="noStrike" kern="1200">
                <a:solidFill>
                  <a:schemeClr val="bg1">
                    <a:lumMod val="50000"/>
                  </a:schemeClr>
                </a:solidFill>
                <a:effectLst/>
                <a:latin typeface="Calibri" panose="020F0502020204030204" pitchFamily="34" charset="0"/>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Calibri" panose="020F0502020204030204" pitchFamily="34" charset="0"/>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Calibri" panose="020F0502020204030204" pitchFamily="34" charset="0"/>
              <a:ea typeface="+mn-ea"/>
              <a:cs typeface="+mn-cs"/>
            </a:endParaRPr>
          </a:p>
          <a:p>
            <a:pPr>
              <a:spcAft>
                <a:spcPts val="600"/>
              </a:spcAft>
            </a:pPr>
            <a:endParaRPr lang="en-US" sz="900">
              <a:solidFill>
                <a:schemeClr val="bg1">
                  <a:lumMod val="50000"/>
                </a:schemeClr>
              </a:solidFill>
              <a:latin typeface="Calibri" panose="020F0502020204030204" pitchFamily="34" charset="0"/>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p:nvPicPr>
        <p:blipFill>
          <a:blip r:embed="rId26"/>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2090272784"/>
      </p:ext>
    </p:extLst>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 id="2147484577" r:id="rId12"/>
    <p:sldLayoutId id="2147484578" r:id="rId13"/>
    <p:sldLayoutId id="2147484579" r:id="rId14"/>
    <p:sldLayoutId id="2147484580" r:id="rId15"/>
    <p:sldLayoutId id="2147484581" r:id="rId16"/>
    <p:sldLayoutId id="2147484582" r:id="rId17"/>
    <p:sldLayoutId id="2147484583" r:id="rId18"/>
    <p:sldLayoutId id="2147484584" r:id="rId19"/>
    <p:sldLayoutId id="2147484585" r:id="rId20"/>
    <p:sldLayoutId id="2147484586" r:id="rId21"/>
    <p:sldLayoutId id="2147484587" r:id="rId22"/>
    <p:sldLayoutId id="2147484588"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Calibri" panose="020F0502020204030204" pitchFamily="34" charset="0"/>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Calibri" panose="020F0502020204030204" pitchFamily="34" charset="0"/>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8558F8C-5B09-4E2A-99CB-4433B08F273C}"/>
              </a:ext>
            </a:extLst>
          </p:cNvPr>
          <p:cNvSpPr>
            <a:spLocks noGrp="1" noChangeArrowheads="1"/>
          </p:cNvSpPr>
          <p:nvPr>
            <p:ph type="title"/>
          </p:nvPr>
        </p:nvSpPr>
        <p:spPr bwMode="auto">
          <a:xfrm>
            <a:off x="612775" y="585788"/>
            <a:ext cx="109728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Master title style</a:t>
            </a:r>
          </a:p>
        </p:txBody>
      </p:sp>
      <p:sp>
        <p:nvSpPr>
          <p:cNvPr id="1027" name="Text Placeholder 2">
            <a:extLst>
              <a:ext uri="{FF2B5EF4-FFF2-40B4-BE49-F238E27FC236}">
                <a16:creationId xmlns:a16="http://schemas.microsoft.com/office/drawing/2014/main" id="{B0D82407-7A89-4DB4-BCB9-BE63CCE5637C}"/>
              </a:ext>
            </a:extLst>
          </p:cNvPr>
          <p:cNvSpPr>
            <a:spLocks noGrp="1" noChangeArrowheads="1"/>
          </p:cNvSpPr>
          <p:nvPr>
            <p:ph type="body" idx="1"/>
          </p:nvPr>
        </p:nvSpPr>
        <p:spPr bwMode="auto">
          <a:xfrm>
            <a:off x="609600" y="1920875"/>
            <a:ext cx="10972800"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2" name="Slide Number Placeholder 5">
            <a:extLst>
              <a:ext uri="{FF2B5EF4-FFF2-40B4-BE49-F238E27FC236}">
                <a16:creationId xmlns:a16="http://schemas.microsoft.com/office/drawing/2014/main" id="{F318E408-C6EF-4A5C-A33D-AAB978A8FAA1}"/>
              </a:ext>
            </a:extLst>
          </p:cNvPr>
          <p:cNvSpPr>
            <a:spLocks noGrp="1"/>
          </p:cNvSpPr>
          <p:nvPr>
            <p:ph type="sldNum" sz="quarter" idx="4"/>
          </p:nvPr>
        </p:nvSpPr>
        <p:spPr>
          <a:xfrm>
            <a:off x="252413" y="6399213"/>
            <a:ext cx="215900" cy="179387"/>
          </a:xfrm>
          <a:prstGeom prst="rect">
            <a:avLst/>
          </a:prstGeom>
        </p:spPr>
        <p:txBody>
          <a:bodyPr vert="horz" wrap="square" lIns="0" tIns="0" rIns="0" bIns="0" rtlCol="0" anchor="b" anchorCtr="0">
            <a:noAutofit/>
          </a:bodyPr>
          <a:lstStyle>
            <a:lvl1pPr algn="r">
              <a:defRPr sz="700" smtClean="0">
                <a:solidFill>
                  <a:schemeClr val="bg1">
                    <a:lumMod val="50000"/>
                  </a:schemeClr>
                </a:solidFill>
                <a:latin typeface="Calibri" panose="020F0502020204030204" pitchFamily="34" charset="0"/>
                <a:cs typeface="Calibri" panose="020F0502020204030204" pitchFamily="34" charset="0"/>
              </a:defRPr>
            </a:lvl1pPr>
          </a:lstStyle>
          <a:p>
            <a:pPr>
              <a:defRPr/>
            </a:pPr>
            <a:fld id="{F692BD36-95AC-4F4A-B44A-09F4FCAE0551}" type="slidenum">
              <a:rPr lang="en-GB"/>
              <a:pPr>
                <a:defRPr/>
              </a:pPr>
              <a:t>‹#›</a:t>
            </a:fld>
            <a:endParaRPr lang="en-GB"/>
          </a:p>
        </p:txBody>
      </p:sp>
      <p:sp>
        <p:nvSpPr>
          <p:cNvPr id="5" name="Footer Placeholder 4">
            <a:extLst>
              <a:ext uri="{FF2B5EF4-FFF2-40B4-BE49-F238E27FC236}">
                <a16:creationId xmlns:a16="http://schemas.microsoft.com/office/drawing/2014/main" id="{865C7062-5865-4152-A31F-1BEDC7FF33D8}"/>
              </a:ext>
            </a:extLst>
          </p:cNvPr>
          <p:cNvSpPr>
            <a:spLocks noGrp="1"/>
          </p:cNvSpPr>
          <p:nvPr>
            <p:ph type="ftr" sz="quarter" idx="3"/>
          </p:nvPr>
        </p:nvSpPr>
        <p:spPr>
          <a:xfrm>
            <a:off x="612775" y="6256338"/>
            <a:ext cx="7186613" cy="322262"/>
          </a:xfrm>
          <a:prstGeom prst="rect">
            <a:avLst/>
          </a:prstGeom>
        </p:spPr>
        <p:txBody>
          <a:bodyPr vert="horz" lIns="0" tIns="0" rIns="0" bIns="0" rtlCol="0" anchor="b"/>
          <a:lstStyle>
            <a:lvl1pPr algn="l">
              <a:defRPr sz="700" dirty="0">
                <a:solidFill>
                  <a:schemeClr val="bg1">
                    <a:lumMod val="50000"/>
                  </a:schemeClr>
                </a:solidFill>
              </a:defRPr>
            </a:lvl1pPr>
          </a:lstStyle>
          <a:p>
            <a:pPr>
              <a:defRPr/>
            </a:pPr>
            <a:r>
              <a:rPr lang="en-GB"/>
              <a:t>©2020 AVEVA Group plc and its subsidiaries. All rights reserved.</a:t>
            </a:r>
          </a:p>
        </p:txBody>
      </p:sp>
      <p:sp>
        <p:nvSpPr>
          <p:cNvPr id="4" name="Date Placeholder 3">
            <a:extLst>
              <a:ext uri="{FF2B5EF4-FFF2-40B4-BE49-F238E27FC236}">
                <a16:creationId xmlns:a16="http://schemas.microsoft.com/office/drawing/2014/main" id="{7B53D4E5-CEDC-4DE6-A86B-D7908AAB7EF2}"/>
              </a:ext>
            </a:extLst>
          </p:cNvPr>
          <p:cNvSpPr>
            <a:spLocks noGrp="1"/>
          </p:cNvSpPr>
          <p:nvPr>
            <p:ph type="dt" sz="half" idx="2"/>
          </p:nvPr>
        </p:nvSpPr>
        <p:spPr>
          <a:xfrm>
            <a:off x="-19050" y="6877050"/>
            <a:ext cx="9525" cy="7938"/>
          </a:xfrm>
          <a:prstGeom prst="rect">
            <a:avLst/>
          </a:prstGeom>
        </p:spPr>
        <p:txBody>
          <a:bodyPr vert="horz" lIns="0" tIns="0" rIns="0" bIns="0" rtlCol="0" anchor="ctr"/>
          <a:lstStyle>
            <a:lvl1pPr algn="l">
              <a:defRPr sz="100">
                <a:solidFill>
                  <a:schemeClr val="tx1">
                    <a:tint val="75000"/>
                  </a:schemeClr>
                </a:solidFill>
              </a:defRPr>
            </a:lvl1pPr>
          </a:lstStyle>
          <a:p>
            <a:pPr>
              <a:defRPr/>
            </a:pPr>
            <a:endParaRPr lang="en-GB"/>
          </a:p>
        </p:txBody>
      </p:sp>
      <p:pic>
        <p:nvPicPr>
          <p:cNvPr id="1031" name="Picture 8">
            <a:extLst>
              <a:ext uri="{FF2B5EF4-FFF2-40B4-BE49-F238E27FC236}">
                <a16:creationId xmlns:a16="http://schemas.microsoft.com/office/drawing/2014/main" id="{1C17E206-EADC-4DDB-8D41-B16FD7BECE60}"/>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10421938" y="6310313"/>
            <a:ext cx="11572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84683850-214E-43A8-B970-E9E0CAFD99F6}"/>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1033" name="TextBox 9">
            <a:extLst>
              <a:ext uri="{FF2B5EF4-FFF2-40B4-BE49-F238E27FC236}">
                <a16:creationId xmlns:a16="http://schemas.microsoft.com/office/drawing/2014/main" id="{E22ADD8B-BBB5-453D-9D59-7C4D4EAE1EBF}"/>
              </a:ext>
            </a:extLst>
          </p:cNvPr>
          <p:cNvSpPr txBox="1">
            <a:spLocks noChangeArrowheads="1"/>
          </p:cNvSpPr>
          <p:nvPr userDrawn="1"/>
        </p:nvSpPr>
        <p:spPr bwMode="auto">
          <a:xfrm>
            <a:off x="0" y="-260350"/>
            <a:ext cx="12192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GB" altLang="en-US" sz="1000">
                <a:solidFill>
                  <a:srgbClr val="A6A6A6"/>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034" name="Group 7">
            <a:extLst>
              <a:ext uri="{FF2B5EF4-FFF2-40B4-BE49-F238E27FC236}">
                <a16:creationId xmlns:a16="http://schemas.microsoft.com/office/drawing/2014/main" id="{07A857E5-B71B-465A-A758-0A1C087B590D}"/>
              </a:ext>
            </a:extLst>
          </p:cNvPr>
          <p:cNvGrpSpPr>
            <a:grpSpLocks/>
          </p:cNvGrpSpPr>
          <p:nvPr userDrawn="1"/>
        </p:nvGrpSpPr>
        <p:grpSpPr bwMode="auto">
          <a:xfrm>
            <a:off x="12496800" y="0"/>
            <a:ext cx="971550" cy="2520950"/>
            <a:chOff x="12496173" y="0"/>
            <a:chExt cx="971741" cy="2520804"/>
          </a:xfrm>
        </p:grpSpPr>
        <p:sp>
          <p:nvSpPr>
            <p:cNvPr id="1051" name="Oval 28">
              <a:extLst>
                <a:ext uri="{FF2B5EF4-FFF2-40B4-BE49-F238E27FC236}">
                  <a16:creationId xmlns:a16="http://schemas.microsoft.com/office/drawing/2014/main" id="{B3F97E76-213D-4951-85D1-1C75BC20A163}"/>
                </a:ext>
              </a:extLst>
            </p:cNvPr>
            <p:cNvSpPr>
              <a:spLocks noChangeAspect="1" noChangeArrowheads="1"/>
            </p:cNvSpPr>
            <p:nvPr userDrawn="1"/>
          </p:nvSpPr>
          <p:spPr bwMode="auto">
            <a:xfrm>
              <a:off x="12496173" y="1547042"/>
              <a:ext cx="409483" cy="409483"/>
            </a:xfrm>
            <a:prstGeom prst="ellipse">
              <a:avLst/>
            </a:prstGeom>
            <a:solidFill>
              <a:srgbClr val="C530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052" name="Oval 29">
              <a:extLst>
                <a:ext uri="{FF2B5EF4-FFF2-40B4-BE49-F238E27FC236}">
                  <a16:creationId xmlns:a16="http://schemas.microsoft.com/office/drawing/2014/main" id="{B38DC84D-C18C-4634-AB2F-984F7224FF9B}"/>
                </a:ext>
              </a:extLst>
            </p:cNvPr>
            <p:cNvSpPr>
              <a:spLocks noChangeAspect="1" noChangeArrowheads="1"/>
            </p:cNvSpPr>
            <p:nvPr userDrawn="1"/>
          </p:nvSpPr>
          <p:spPr bwMode="auto">
            <a:xfrm>
              <a:off x="12496173" y="976700"/>
              <a:ext cx="409483" cy="409483"/>
            </a:xfrm>
            <a:prstGeom prst="ellipse">
              <a:avLst/>
            </a:prstGeom>
            <a:solidFill>
              <a:srgbClr val="6B04A8"/>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053" name="Oval 30">
              <a:extLst>
                <a:ext uri="{FF2B5EF4-FFF2-40B4-BE49-F238E27FC236}">
                  <a16:creationId xmlns:a16="http://schemas.microsoft.com/office/drawing/2014/main" id="{C46C709F-DF8A-442B-95D0-00D2985F7FBD}"/>
                </a:ext>
              </a:extLst>
            </p:cNvPr>
            <p:cNvSpPr>
              <a:spLocks noChangeAspect="1" noChangeArrowheads="1"/>
            </p:cNvSpPr>
            <p:nvPr userDrawn="1"/>
          </p:nvSpPr>
          <p:spPr bwMode="auto">
            <a:xfrm>
              <a:off x="12496173" y="412421"/>
              <a:ext cx="409483" cy="409483"/>
            </a:xfrm>
            <a:prstGeom prst="ellipse">
              <a:avLst/>
            </a:prstGeom>
            <a:solidFill>
              <a:srgbClr val="3D115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054" name="Rectangle 35">
              <a:extLst>
                <a:ext uri="{FF2B5EF4-FFF2-40B4-BE49-F238E27FC236}">
                  <a16:creationId xmlns:a16="http://schemas.microsoft.com/office/drawing/2014/main" id="{2AE69C2E-6DD8-430E-B380-931533E2C546}"/>
                </a:ext>
              </a:extLst>
            </p:cNvPr>
            <p:cNvSpPr>
              <a:spLocks noChangeArrowheads="1"/>
            </p:cNvSpPr>
            <p:nvPr userDrawn="1"/>
          </p:nvSpPr>
          <p:spPr bwMode="auto">
            <a:xfrm>
              <a:off x="12496173" y="0"/>
              <a:ext cx="971741" cy="17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Primary Palette</a:t>
              </a:r>
            </a:p>
          </p:txBody>
        </p:sp>
        <p:sp>
          <p:nvSpPr>
            <p:cNvPr id="1055" name="Oval 22">
              <a:extLst>
                <a:ext uri="{FF2B5EF4-FFF2-40B4-BE49-F238E27FC236}">
                  <a16:creationId xmlns:a16="http://schemas.microsoft.com/office/drawing/2014/main" id="{0880CC66-AD15-4B2E-97C8-67FAE5D18BCB}"/>
                </a:ext>
              </a:extLst>
            </p:cNvPr>
            <p:cNvSpPr>
              <a:spLocks noChangeAspect="1" noChangeArrowheads="1"/>
            </p:cNvSpPr>
            <p:nvPr userDrawn="1"/>
          </p:nvSpPr>
          <p:spPr bwMode="auto">
            <a:xfrm>
              <a:off x="13058431" y="1547042"/>
              <a:ext cx="409483" cy="409483"/>
            </a:xfrm>
            <a:prstGeom prst="ellipse">
              <a:avLst/>
            </a:prstGeom>
            <a:solidFill>
              <a:srgbClr val="BECCD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056" name="Oval 23">
              <a:extLst>
                <a:ext uri="{FF2B5EF4-FFF2-40B4-BE49-F238E27FC236}">
                  <a16:creationId xmlns:a16="http://schemas.microsoft.com/office/drawing/2014/main" id="{98D0DC3E-7776-46D7-8D5A-D7A5EFF77189}"/>
                </a:ext>
              </a:extLst>
            </p:cNvPr>
            <p:cNvSpPr>
              <a:spLocks noChangeAspect="1" noChangeArrowheads="1"/>
            </p:cNvSpPr>
            <p:nvPr userDrawn="1"/>
          </p:nvSpPr>
          <p:spPr bwMode="auto">
            <a:xfrm>
              <a:off x="13058431" y="976700"/>
              <a:ext cx="409483" cy="409483"/>
            </a:xfrm>
            <a:prstGeom prst="ellipse">
              <a:avLst/>
            </a:prstGeom>
            <a:solidFill>
              <a:srgbClr val="73829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057" name="Oval 24">
              <a:extLst>
                <a:ext uri="{FF2B5EF4-FFF2-40B4-BE49-F238E27FC236}">
                  <a16:creationId xmlns:a16="http://schemas.microsoft.com/office/drawing/2014/main" id="{08897499-A409-4B2B-AB69-27B3DDF7EED8}"/>
                </a:ext>
              </a:extLst>
            </p:cNvPr>
            <p:cNvSpPr>
              <a:spLocks noChangeAspect="1" noChangeArrowheads="1"/>
            </p:cNvSpPr>
            <p:nvPr userDrawn="1"/>
          </p:nvSpPr>
          <p:spPr bwMode="auto">
            <a:xfrm>
              <a:off x="13058431" y="412421"/>
              <a:ext cx="409483" cy="409483"/>
            </a:xfrm>
            <a:prstGeom prst="ellipse">
              <a:avLst/>
            </a:prstGeom>
            <a:solidFill>
              <a:srgbClr val="363D4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058" name="Oval 25">
              <a:extLst>
                <a:ext uri="{FF2B5EF4-FFF2-40B4-BE49-F238E27FC236}">
                  <a16:creationId xmlns:a16="http://schemas.microsoft.com/office/drawing/2014/main" id="{FD8637D9-72CC-4E94-A33B-59B10A01FA2B}"/>
                </a:ext>
              </a:extLst>
            </p:cNvPr>
            <p:cNvSpPr>
              <a:spLocks noChangeAspect="1" noChangeArrowheads="1"/>
            </p:cNvSpPr>
            <p:nvPr userDrawn="1"/>
          </p:nvSpPr>
          <p:spPr bwMode="auto">
            <a:xfrm>
              <a:off x="13058431" y="2111321"/>
              <a:ext cx="409483" cy="409483"/>
            </a:xfrm>
            <a:prstGeom prst="ellipse">
              <a:avLst/>
            </a:prstGeom>
            <a:solidFill>
              <a:srgbClr val="F7F3F3"/>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grpSp>
      <p:grpSp>
        <p:nvGrpSpPr>
          <p:cNvPr id="1035" name="Group 6">
            <a:extLst>
              <a:ext uri="{FF2B5EF4-FFF2-40B4-BE49-F238E27FC236}">
                <a16:creationId xmlns:a16="http://schemas.microsoft.com/office/drawing/2014/main" id="{70467589-51D1-4144-ABE7-31A1DB96142D}"/>
              </a:ext>
            </a:extLst>
          </p:cNvPr>
          <p:cNvGrpSpPr>
            <a:grpSpLocks/>
          </p:cNvGrpSpPr>
          <p:nvPr userDrawn="1"/>
        </p:nvGrpSpPr>
        <p:grpSpPr bwMode="auto">
          <a:xfrm>
            <a:off x="12496800" y="2674938"/>
            <a:ext cx="1527175" cy="1420812"/>
            <a:chOff x="12496173" y="4773943"/>
            <a:chExt cx="1527997" cy="1419507"/>
          </a:xfrm>
        </p:grpSpPr>
        <p:sp>
          <p:nvSpPr>
            <p:cNvPr id="1044" name="Rectangle 55">
              <a:extLst>
                <a:ext uri="{FF2B5EF4-FFF2-40B4-BE49-F238E27FC236}">
                  <a16:creationId xmlns:a16="http://schemas.microsoft.com/office/drawing/2014/main" id="{B5CB0FDB-B1CD-4213-8F86-7A9D32ED9C69}"/>
                </a:ext>
              </a:extLst>
            </p:cNvPr>
            <p:cNvSpPr>
              <a:spLocks noChangeArrowheads="1"/>
            </p:cNvSpPr>
            <p:nvPr userDrawn="1"/>
          </p:nvSpPr>
          <p:spPr bwMode="auto">
            <a:xfrm>
              <a:off x="12496173" y="4773943"/>
              <a:ext cx="971741" cy="17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Highlight Colors</a:t>
              </a:r>
            </a:p>
          </p:txBody>
        </p:sp>
        <p:sp>
          <p:nvSpPr>
            <p:cNvPr id="1045" name="Oval 56">
              <a:extLst>
                <a:ext uri="{FF2B5EF4-FFF2-40B4-BE49-F238E27FC236}">
                  <a16:creationId xmlns:a16="http://schemas.microsoft.com/office/drawing/2014/main" id="{0C001233-911E-4CF0-B478-6D4466A91DF8}"/>
                </a:ext>
              </a:extLst>
            </p:cNvPr>
            <p:cNvSpPr>
              <a:spLocks noChangeAspect="1" noChangeArrowheads="1"/>
            </p:cNvSpPr>
            <p:nvPr userDrawn="1"/>
          </p:nvSpPr>
          <p:spPr bwMode="auto">
            <a:xfrm>
              <a:off x="12496173" y="5214314"/>
              <a:ext cx="409483" cy="409483"/>
            </a:xfrm>
            <a:prstGeom prst="ellipse">
              <a:avLst/>
            </a:prstGeom>
            <a:solidFill>
              <a:srgbClr val="F7065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046" name="Oval 57">
              <a:extLst>
                <a:ext uri="{FF2B5EF4-FFF2-40B4-BE49-F238E27FC236}">
                  <a16:creationId xmlns:a16="http://schemas.microsoft.com/office/drawing/2014/main" id="{BD320022-A264-449A-B90F-F4CAA1DBF17B}"/>
                </a:ext>
              </a:extLst>
            </p:cNvPr>
            <p:cNvSpPr>
              <a:spLocks noChangeAspect="1" noChangeArrowheads="1"/>
            </p:cNvSpPr>
            <p:nvPr userDrawn="1"/>
          </p:nvSpPr>
          <p:spPr bwMode="auto">
            <a:xfrm>
              <a:off x="12496173" y="5783967"/>
              <a:ext cx="409483" cy="409483"/>
            </a:xfrm>
            <a:prstGeom prst="ellipse">
              <a:avLst/>
            </a:prstGeom>
            <a:solidFill>
              <a:srgbClr val="960A45"/>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047" name="Oval 58">
              <a:extLst>
                <a:ext uri="{FF2B5EF4-FFF2-40B4-BE49-F238E27FC236}">
                  <a16:creationId xmlns:a16="http://schemas.microsoft.com/office/drawing/2014/main" id="{507D185D-4A8A-4708-8302-6EBAE591C8EE}"/>
                </a:ext>
              </a:extLst>
            </p:cNvPr>
            <p:cNvSpPr>
              <a:spLocks noChangeAspect="1" noChangeArrowheads="1"/>
            </p:cNvSpPr>
            <p:nvPr userDrawn="1"/>
          </p:nvSpPr>
          <p:spPr bwMode="auto">
            <a:xfrm>
              <a:off x="13058431" y="5214314"/>
              <a:ext cx="409483" cy="409483"/>
            </a:xfrm>
            <a:prstGeom prst="ellipse">
              <a:avLst/>
            </a:prstGeom>
            <a:solidFill>
              <a:srgbClr val="FFBC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048" name="Oval 59">
              <a:extLst>
                <a:ext uri="{FF2B5EF4-FFF2-40B4-BE49-F238E27FC236}">
                  <a16:creationId xmlns:a16="http://schemas.microsoft.com/office/drawing/2014/main" id="{BA0B32F1-904B-4449-9115-22AAAD98AC3E}"/>
                </a:ext>
              </a:extLst>
            </p:cNvPr>
            <p:cNvSpPr>
              <a:spLocks noChangeAspect="1" noChangeArrowheads="1"/>
            </p:cNvSpPr>
            <p:nvPr userDrawn="1"/>
          </p:nvSpPr>
          <p:spPr bwMode="auto">
            <a:xfrm>
              <a:off x="13058431" y="5783967"/>
              <a:ext cx="409483" cy="409483"/>
            </a:xfrm>
            <a:prstGeom prst="ellipse">
              <a:avLst/>
            </a:prstGeom>
            <a:solidFill>
              <a:srgbClr val="FA9614"/>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049" name="Oval 60">
              <a:extLst>
                <a:ext uri="{FF2B5EF4-FFF2-40B4-BE49-F238E27FC236}">
                  <a16:creationId xmlns:a16="http://schemas.microsoft.com/office/drawing/2014/main" id="{877D529A-9CF8-4EB5-9D69-95C119E57752}"/>
                </a:ext>
              </a:extLst>
            </p:cNvPr>
            <p:cNvSpPr>
              <a:spLocks noChangeAspect="1" noChangeArrowheads="1"/>
            </p:cNvSpPr>
            <p:nvPr userDrawn="1"/>
          </p:nvSpPr>
          <p:spPr bwMode="auto">
            <a:xfrm>
              <a:off x="13614687" y="5214314"/>
              <a:ext cx="409483" cy="409483"/>
            </a:xfrm>
            <a:prstGeom prst="ellipse">
              <a:avLst/>
            </a:prstGeom>
            <a:solidFill>
              <a:srgbClr val="FF6C1A"/>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050" name="Oval 61">
              <a:extLst>
                <a:ext uri="{FF2B5EF4-FFF2-40B4-BE49-F238E27FC236}">
                  <a16:creationId xmlns:a16="http://schemas.microsoft.com/office/drawing/2014/main" id="{D3F1E143-BA6B-4512-8B8F-CB24499E3B18}"/>
                </a:ext>
              </a:extLst>
            </p:cNvPr>
            <p:cNvSpPr>
              <a:spLocks noChangeAspect="1" noChangeArrowheads="1"/>
            </p:cNvSpPr>
            <p:nvPr userDrawn="1"/>
          </p:nvSpPr>
          <p:spPr bwMode="auto">
            <a:xfrm>
              <a:off x="13614687" y="5783967"/>
              <a:ext cx="409483" cy="409483"/>
            </a:xfrm>
            <a:prstGeom prst="ellipse">
              <a:avLst/>
            </a:prstGeom>
            <a:solidFill>
              <a:srgbClr val="DB2F28"/>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grpSp>
      <p:grpSp>
        <p:nvGrpSpPr>
          <p:cNvPr id="1036" name="Group 5">
            <a:extLst>
              <a:ext uri="{FF2B5EF4-FFF2-40B4-BE49-F238E27FC236}">
                <a16:creationId xmlns:a16="http://schemas.microsoft.com/office/drawing/2014/main" id="{B27E44DA-1AC7-4660-9F41-06CEC2DE8417}"/>
              </a:ext>
            </a:extLst>
          </p:cNvPr>
          <p:cNvGrpSpPr>
            <a:grpSpLocks/>
          </p:cNvGrpSpPr>
          <p:nvPr userDrawn="1"/>
        </p:nvGrpSpPr>
        <p:grpSpPr bwMode="auto">
          <a:xfrm>
            <a:off x="12496800" y="4254500"/>
            <a:ext cx="971550" cy="1963738"/>
            <a:chOff x="12496173" y="2573605"/>
            <a:chExt cx="971741" cy="1963362"/>
          </a:xfrm>
        </p:grpSpPr>
        <p:sp>
          <p:nvSpPr>
            <p:cNvPr id="1037" name="Rectangle 36">
              <a:extLst>
                <a:ext uri="{FF2B5EF4-FFF2-40B4-BE49-F238E27FC236}">
                  <a16:creationId xmlns:a16="http://schemas.microsoft.com/office/drawing/2014/main" id="{C410E20C-53F6-405B-A977-A4B0E003E6D6}"/>
                </a:ext>
              </a:extLst>
            </p:cNvPr>
            <p:cNvSpPr>
              <a:spLocks noChangeArrowheads="1"/>
            </p:cNvSpPr>
            <p:nvPr userDrawn="1"/>
          </p:nvSpPr>
          <p:spPr bwMode="auto">
            <a:xfrm>
              <a:off x="12496173" y="2573605"/>
              <a:ext cx="971741" cy="17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900">
                  <a:solidFill>
                    <a:srgbClr val="A6A6A6"/>
                  </a:solidFill>
                  <a:cs typeface="Calibri" panose="020F0502020204030204" pitchFamily="34" charset="0"/>
                </a:rPr>
                <a:t>Secondary Colors</a:t>
              </a:r>
            </a:p>
          </p:txBody>
        </p:sp>
        <p:sp>
          <p:nvSpPr>
            <p:cNvPr id="1038" name="Oval 47">
              <a:extLst>
                <a:ext uri="{FF2B5EF4-FFF2-40B4-BE49-F238E27FC236}">
                  <a16:creationId xmlns:a16="http://schemas.microsoft.com/office/drawing/2014/main" id="{9671E3D5-9B32-46E4-9B1A-E5F5A809553C}"/>
                </a:ext>
              </a:extLst>
            </p:cNvPr>
            <p:cNvSpPr>
              <a:spLocks noChangeAspect="1" noChangeArrowheads="1"/>
            </p:cNvSpPr>
            <p:nvPr userDrawn="1"/>
          </p:nvSpPr>
          <p:spPr bwMode="auto">
            <a:xfrm>
              <a:off x="12496173" y="3563205"/>
              <a:ext cx="409483" cy="409483"/>
            </a:xfrm>
            <a:prstGeom prst="ellipse">
              <a:avLst/>
            </a:prstGeom>
            <a:solidFill>
              <a:srgbClr val="4D5EE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039" name="Oval 48">
              <a:extLst>
                <a:ext uri="{FF2B5EF4-FFF2-40B4-BE49-F238E27FC236}">
                  <a16:creationId xmlns:a16="http://schemas.microsoft.com/office/drawing/2014/main" id="{B1F97275-6672-4A03-9553-58FD76EB2145}"/>
                </a:ext>
              </a:extLst>
            </p:cNvPr>
            <p:cNvSpPr>
              <a:spLocks noChangeAspect="1" noChangeArrowheads="1"/>
            </p:cNvSpPr>
            <p:nvPr userDrawn="1"/>
          </p:nvSpPr>
          <p:spPr bwMode="auto">
            <a:xfrm>
              <a:off x="12496173" y="2998926"/>
              <a:ext cx="409483" cy="409483"/>
            </a:xfrm>
            <a:prstGeom prst="ellipse">
              <a:avLst/>
            </a:prstGeom>
            <a:solidFill>
              <a:srgbClr val="3B20C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040" name="Oval 50">
              <a:extLst>
                <a:ext uri="{FF2B5EF4-FFF2-40B4-BE49-F238E27FC236}">
                  <a16:creationId xmlns:a16="http://schemas.microsoft.com/office/drawing/2014/main" id="{D1382FDB-F623-4820-89B6-A0619D587B12}"/>
                </a:ext>
              </a:extLst>
            </p:cNvPr>
            <p:cNvSpPr>
              <a:spLocks noChangeAspect="1" noChangeArrowheads="1"/>
            </p:cNvSpPr>
            <p:nvPr userDrawn="1"/>
          </p:nvSpPr>
          <p:spPr bwMode="auto">
            <a:xfrm>
              <a:off x="13058431" y="3563205"/>
              <a:ext cx="409483" cy="409483"/>
            </a:xfrm>
            <a:prstGeom prst="ellipse">
              <a:avLst/>
            </a:prstGeom>
            <a:solidFill>
              <a:srgbClr val="30B887"/>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041" name="Oval 51">
              <a:extLst>
                <a:ext uri="{FF2B5EF4-FFF2-40B4-BE49-F238E27FC236}">
                  <a16:creationId xmlns:a16="http://schemas.microsoft.com/office/drawing/2014/main" id="{76FA39DF-EFBF-451C-9D15-E7EFBD5C8A7D}"/>
                </a:ext>
              </a:extLst>
            </p:cNvPr>
            <p:cNvSpPr>
              <a:spLocks noChangeAspect="1" noChangeArrowheads="1"/>
            </p:cNvSpPr>
            <p:nvPr userDrawn="1"/>
          </p:nvSpPr>
          <p:spPr bwMode="auto">
            <a:xfrm>
              <a:off x="13058431" y="2998926"/>
              <a:ext cx="409483" cy="409483"/>
            </a:xfrm>
            <a:prstGeom prst="ellipse">
              <a:avLst/>
            </a:prstGeom>
            <a:solidFill>
              <a:srgbClr val="0D906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042" name="Oval 62">
              <a:extLst>
                <a:ext uri="{FF2B5EF4-FFF2-40B4-BE49-F238E27FC236}">
                  <a16:creationId xmlns:a16="http://schemas.microsoft.com/office/drawing/2014/main" id="{E973CD3B-8718-434C-9EF6-CD98A1F278AA}"/>
                </a:ext>
              </a:extLst>
            </p:cNvPr>
            <p:cNvSpPr>
              <a:spLocks noChangeAspect="1" noChangeArrowheads="1"/>
            </p:cNvSpPr>
            <p:nvPr userDrawn="1"/>
          </p:nvSpPr>
          <p:spPr bwMode="auto">
            <a:xfrm>
              <a:off x="12496173" y="4127484"/>
              <a:ext cx="409483" cy="409483"/>
            </a:xfrm>
            <a:prstGeom prst="ellipse">
              <a:avLst/>
            </a:prstGeom>
            <a:solidFill>
              <a:srgbClr val="94B0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sp>
          <p:nvSpPr>
            <p:cNvPr id="1043" name="Oval 63">
              <a:extLst>
                <a:ext uri="{FF2B5EF4-FFF2-40B4-BE49-F238E27FC236}">
                  <a16:creationId xmlns:a16="http://schemas.microsoft.com/office/drawing/2014/main" id="{9E0A5D32-489D-4AE9-9DB3-3C8DAE7D5BDF}"/>
                </a:ext>
              </a:extLst>
            </p:cNvPr>
            <p:cNvSpPr>
              <a:spLocks noChangeAspect="1" noChangeArrowheads="1"/>
            </p:cNvSpPr>
            <p:nvPr userDrawn="1"/>
          </p:nvSpPr>
          <p:spPr bwMode="auto">
            <a:xfrm>
              <a:off x="13058431" y="4127484"/>
              <a:ext cx="409483" cy="409483"/>
            </a:xfrm>
            <a:prstGeom prst="ellipse">
              <a:avLst/>
            </a:prstGeom>
            <a:solidFill>
              <a:srgbClr val="4FD4A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a:solidFill>
                  <a:srgbClr val="A6A6A6"/>
                </a:solidFill>
                <a:cs typeface="Calibri" panose="020F0502020204030204" pitchFamily="34" charset="0"/>
              </a:endParaRPr>
            </a:p>
          </p:txBody>
        </p:sp>
      </p:grpSp>
    </p:spTree>
    <p:extLst>
      <p:ext uri="{BB962C8B-B14F-4D97-AF65-F5344CB8AC3E}">
        <p14:creationId xmlns:p14="http://schemas.microsoft.com/office/powerpoint/2010/main" val="2482237436"/>
      </p:ext>
    </p:extLst>
  </p:cSld>
  <p:clrMap bg1="lt1" tx1="dk1" bg2="lt2" tx2="dk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 id="2147484601" r:id="rId12"/>
    <p:sldLayoutId id="2147484602" r:id="rId13"/>
    <p:sldLayoutId id="2147484603" r:id="rId14"/>
    <p:sldLayoutId id="2147484604" r:id="rId15"/>
    <p:sldLayoutId id="2147484605" r:id="rId16"/>
    <p:sldLayoutId id="2147484606" r:id="rId17"/>
    <p:sldLayoutId id="2147484607" r:id="rId18"/>
    <p:sldLayoutId id="2147484608" r:id="rId19"/>
    <p:sldLayoutId id="2147484609" r:id="rId20"/>
    <p:sldLayoutId id="2147484610" r:id="rId21"/>
    <p:sldLayoutId id="2147484611" r:id="rId22"/>
  </p:sldLayoutIdLst>
  <p:transition spd="med">
    <p:fade/>
  </p:transition>
  <p:hf hdr="0" dt="0"/>
  <p:txStyles>
    <p:titleStyle>
      <a:lvl1pPr algn="l" rtl="0" fontAlgn="base">
        <a:lnSpc>
          <a:spcPct val="75000"/>
        </a:lnSpc>
        <a:spcBef>
          <a:spcPct val="0"/>
        </a:spcBef>
        <a:spcAft>
          <a:spcPct val="0"/>
        </a:spcAft>
        <a:defRPr sz="3400" kern="1200">
          <a:solidFill>
            <a:schemeClr val="tx2"/>
          </a:solidFill>
          <a:latin typeface="+mj-lt"/>
          <a:ea typeface="+mj-ea"/>
          <a:cs typeface="Calibri" panose="020F0502020204030204" pitchFamily="34" charset="0"/>
        </a:defRPr>
      </a:lvl1pPr>
      <a:lvl2pPr algn="l" rtl="0" fontAlgn="base">
        <a:lnSpc>
          <a:spcPct val="75000"/>
        </a:lnSpc>
        <a:spcBef>
          <a:spcPct val="0"/>
        </a:spcBef>
        <a:spcAft>
          <a:spcPct val="0"/>
        </a:spcAft>
        <a:defRPr sz="3400">
          <a:solidFill>
            <a:schemeClr val="tx2"/>
          </a:solidFill>
          <a:latin typeface="Calibri Light" panose="020F0302020204030204" pitchFamily="34" charset="0"/>
          <a:cs typeface="Calibri" panose="020F0502020204030204" pitchFamily="34" charset="0"/>
        </a:defRPr>
      </a:lvl2pPr>
      <a:lvl3pPr algn="l" rtl="0" fontAlgn="base">
        <a:lnSpc>
          <a:spcPct val="75000"/>
        </a:lnSpc>
        <a:spcBef>
          <a:spcPct val="0"/>
        </a:spcBef>
        <a:spcAft>
          <a:spcPct val="0"/>
        </a:spcAft>
        <a:defRPr sz="3400">
          <a:solidFill>
            <a:schemeClr val="tx2"/>
          </a:solidFill>
          <a:latin typeface="Calibri Light" panose="020F0302020204030204" pitchFamily="34" charset="0"/>
          <a:cs typeface="Calibri" panose="020F0502020204030204" pitchFamily="34" charset="0"/>
        </a:defRPr>
      </a:lvl3pPr>
      <a:lvl4pPr algn="l" rtl="0" fontAlgn="base">
        <a:lnSpc>
          <a:spcPct val="75000"/>
        </a:lnSpc>
        <a:spcBef>
          <a:spcPct val="0"/>
        </a:spcBef>
        <a:spcAft>
          <a:spcPct val="0"/>
        </a:spcAft>
        <a:defRPr sz="3400">
          <a:solidFill>
            <a:schemeClr val="tx2"/>
          </a:solidFill>
          <a:latin typeface="Calibri Light" panose="020F0302020204030204" pitchFamily="34" charset="0"/>
          <a:cs typeface="Calibri" panose="020F0502020204030204" pitchFamily="34" charset="0"/>
        </a:defRPr>
      </a:lvl4pPr>
      <a:lvl5pPr algn="l" rtl="0" fontAlgn="base">
        <a:lnSpc>
          <a:spcPct val="75000"/>
        </a:lnSpc>
        <a:spcBef>
          <a:spcPct val="0"/>
        </a:spcBef>
        <a:spcAft>
          <a:spcPct val="0"/>
        </a:spcAft>
        <a:defRPr sz="3400">
          <a:solidFill>
            <a:schemeClr val="tx2"/>
          </a:solidFill>
          <a:latin typeface="Calibri Light" panose="020F0302020204030204" pitchFamily="34" charset="0"/>
          <a:cs typeface="Calibri" panose="020F0502020204030204" pitchFamily="34" charset="0"/>
        </a:defRPr>
      </a:lvl5pPr>
      <a:lvl6pPr marL="457200" algn="l" rtl="0" fontAlgn="base">
        <a:lnSpc>
          <a:spcPct val="75000"/>
        </a:lnSpc>
        <a:spcBef>
          <a:spcPct val="0"/>
        </a:spcBef>
        <a:spcAft>
          <a:spcPct val="0"/>
        </a:spcAft>
        <a:defRPr sz="3400">
          <a:solidFill>
            <a:schemeClr val="tx2"/>
          </a:solidFill>
          <a:latin typeface="Calibri Light" panose="020F0302020204030204" pitchFamily="34" charset="0"/>
          <a:cs typeface="Calibri" panose="020F0502020204030204" pitchFamily="34" charset="0"/>
        </a:defRPr>
      </a:lvl6pPr>
      <a:lvl7pPr marL="914400" algn="l" rtl="0" fontAlgn="base">
        <a:lnSpc>
          <a:spcPct val="75000"/>
        </a:lnSpc>
        <a:spcBef>
          <a:spcPct val="0"/>
        </a:spcBef>
        <a:spcAft>
          <a:spcPct val="0"/>
        </a:spcAft>
        <a:defRPr sz="3400">
          <a:solidFill>
            <a:schemeClr val="tx2"/>
          </a:solidFill>
          <a:latin typeface="Calibri Light" panose="020F0302020204030204" pitchFamily="34" charset="0"/>
          <a:cs typeface="Calibri" panose="020F0502020204030204" pitchFamily="34" charset="0"/>
        </a:defRPr>
      </a:lvl7pPr>
      <a:lvl8pPr marL="1371600" algn="l" rtl="0" fontAlgn="base">
        <a:lnSpc>
          <a:spcPct val="75000"/>
        </a:lnSpc>
        <a:spcBef>
          <a:spcPct val="0"/>
        </a:spcBef>
        <a:spcAft>
          <a:spcPct val="0"/>
        </a:spcAft>
        <a:defRPr sz="3400">
          <a:solidFill>
            <a:schemeClr val="tx2"/>
          </a:solidFill>
          <a:latin typeface="Calibri Light" panose="020F0302020204030204" pitchFamily="34" charset="0"/>
          <a:cs typeface="Calibri" panose="020F0502020204030204" pitchFamily="34" charset="0"/>
        </a:defRPr>
      </a:lvl8pPr>
      <a:lvl9pPr marL="1828800" algn="l" rtl="0" fontAlgn="base">
        <a:lnSpc>
          <a:spcPct val="75000"/>
        </a:lnSpc>
        <a:spcBef>
          <a:spcPct val="0"/>
        </a:spcBef>
        <a:spcAft>
          <a:spcPct val="0"/>
        </a:spcAft>
        <a:defRPr sz="3400">
          <a:solidFill>
            <a:schemeClr val="tx2"/>
          </a:solidFill>
          <a:latin typeface="Calibri Light" panose="020F0302020204030204" pitchFamily="34" charset="0"/>
          <a:cs typeface="Calibri" panose="020F0502020204030204" pitchFamily="34" charset="0"/>
        </a:defRPr>
      </a:lvl9pPr>
    </p:titleStyle>
    <p:bodyStyle>
      <a:lvl1pPr marL="182563" indent="-182563" algn="l" rtl="0" fontAlgn="base">
        <a:spcBef>
          <a:spcPct val="0"/>
        </a:spcBef>
        <a:spcAft>
          <a:spcPts val="900"/>
        </a:spcAft>
        <a:buClr>
          <a:srgbClr val="F70656"/>
        </a:buClr>
        <a:buSzPct val="100000"/>
        <a:buFont typeface="Arial" panose="020B0604020202020204" pitchFamily="34" charset="0"/>
        <a:buChar char="•"/>
        <a:defRPr kern="1200">
          <a:solidFill>
            <a:schemeClr val="tx1"/>
          </a:solidFill>
          <a:latin typeface="+mn-lt"/>
          <a:ea typeface="+mn-ea"/>
          <a:cs typeface="Calibri" panose="020F0502020204030204" pitchFamily="34" charset="0"/>
        </a:defRPr>
      </a:lvl1pPr>
      <a:lvl2pPr marL="365125" indent="-182563" algn="l" rtl="0" fontAlgn="base">
        <a:spcBef>
          <a:spcPct val="0"/>
        </a:spcBef>
        <a:spcAft>
          <a:spcPts val="900"/>
        </a:spcAft>
        <a:buClr>
          <a:srgbClr val="F70656"/>
        </a:buClr>
        <a:buSzPct val="100000"/>
        <a:buFont typeface="Arial" panose="020B0604020202020204" pitchFamily="34" charset="0"/>
        <a:buChar char="•"/>
        <a:defRPr sz="1600" kern="1200">
          <a:solidFill>
            <a:schemeClr val="tx1"/>
          </a:solidFill>
          <a:latin typeface="+mn-lt"/>
          <a:ea typeface="+mn-ea"/>
          <a:cs typeface="Calibri" panose="020F0502020204030204" pitchFamily="34" charset="0"/>
        </a:defRPr>
      </a:lvl2pPr>
      <a:lvl3pPr marL="547688" indent="-182563" algn="l" rtl="0" fontAlgn="base">
        <a:spcBef>
          <a:spcPct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0250" indent="-182563" algn="l" rtl="0" fontAlgn="base">
        <a:spcBef>
          <a:spcPct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563" algn="l" rtl="0" fontAlgn="base">
        <a:spcBef>
          <a:spcPct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US"/>
              <a:t>For Internal Use Only. ©2020 AVEVA Group plc and its subsidiaries. All rights reserved.</a:t>
            </a:r>
            <a:endParaRPr lang="en-GB"/>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38"/>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39"/>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450091786"/>
      </p:ext>
    </p:extLst>
  </p:cSld>
  <p:clrMap bg1="lt1" tx1="dk1" bg2="lt2" tx2="dk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 id="2147484624" r:id="rId12"/>
    <p:sldLayoutId id="2147484625" r:id="rId13"/>
    <p:sldLayoutId id="2147484626" r:id="rId14"/>
    <p:sldLayoutId id="2147484627" r:id="rId15"/>
    <p:sldLayoutId id="2147484628" r:id="rId16"/>
    <p:sldLayoutId id="2147484629" r:id="rId17"/>
    <p:sldLayoutId id="2147484630" r:id="rId18"/>
    <p:sldLayoutId id="2147484631" r:id="rId19"/>
    <p:sldLayoutId id="2147484632" r:id="rId20"/>
    <p:sldLayoutId id="2147484633" r:id="rId21"/>
    <p:sldLayoutId id="2147484634" r:id="rId22"/>
    <p:sldLayoutId id="2147484635" r:id="rId23"/>
    <p:sldLayoutId id="2147484636" r:id="rId24"/>
    <p:sldLayoutId id="2147484637" r:id="rId25"/>
    <p:sldLayoutId id="2147484638" r:id="rId26"/>
    <p:sldLayoutId id="2147484639" r:id="rId27"/>
    <p:sldLayoutId id="2147484640" r:id="rId28"/>
    <p:sldLayoutId id="2147484641" r:id="rId29"/>
    <p:sldLayoutId id="2147484642" r:id="rId30"/>
    <p:sldLayoutId id="2147484643" r:id="rId31"/>
    <p:sldLayoutId id="2147484644" r:id="rId32"/>
    <p:sldLayoutId id="2147484645" r:id="rId33"/>
    <p:sldLayoutId id="2147484646" r:id="rId34"/>
    <p:sldLayoutId id="2147484647" r:id="rId35"/>
    <p:sldLayoutId id="2147484648"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US"/>
              <a:t>© 2020 AVEVA Group plc and its subsidiaries. All rights reserved.</a:t>
            </a:r>
            <a:endParaRPr lang="en-GB"/>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37"/>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38"/>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3971570235"/>
      </p:ext>
    </p:ext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 id="2147484661" r:id="rId12"/>
    <p:sldLayoutId id="2147484662" r:id="rId13"/>
    <p:sldLayoutId id="2147484663" r:id="rId14"/>
    <p:sldLayoutId id="2147484664" r:id="rId15"/>
    <p:sldLayoutId id="2147484665" r:id="rId16"/>
    <p:sldLayoutId id="2147484666" r:id="rId17"/>
    <p:sldLayoutId id="2147484667" r:id="rId18"/>
    <p:sldLayoutId id="2147484668" r:id="rId19"/>
    <p:sldLayoutId id="2147484669" r:id="rId20"/>
    <p:sldLayoutId id="2147484670" r:id="rId21"/>
    <p:sldLayoutId id="2147484671" r:id="rId22"/>
    <p:sldLayoutId id="2147484672" r:id="rId23"/>
    <p:sldLayoutId id="2147484673" r:id="rId24"/>
    <p:sldLayoutId id="2147484674" r:id="rId25"/>
    <p:sldLayoutId id="2147484675" r:id="rId26"/>
    <p:sldLayoutId id="2147484676" r:id="rId27"/>
    <p:sldLayoutId id="2147484677" r:id="rId28"/>
    <p:sldLayoutId id="2147484678" r:id="rId29"/>
    <p:sldLayoutId id="2147484679" r:id="rId30"/>
    <p:sldLayoutId id="2147484680" r:id="rId31"/>
    <p:sldLayoutId id="2147484681" r:id="rId32"/>
    <p:sldLayoutId id="2147484682" r:id="rId33"/>
    <p:sldLayoutId id="2147484683" r:id="rId34"/>
    <p:sldLayoutId id="2147484684"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US"/>
              <a:t>©2019 AVEVA Group plc and its subsidiaries. All rights reserved.</a:t>
            </a:r>
            <a:endParaRPr lang="en-GB"/>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24"/>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25"/>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3207050355"/>
      </p:ext>
    </p:extLst>
  </p:cSld>
  <p:clrMap bg1="lt1" tx1="dk1" bg2="lt2" tx2="dk2" accent1="accent1" accent2="accent2" accent3="accent3" accent4="accent4" accent5="accent5" accent6="accent6" hlink="hlink" folHlink="folHlink"/>
  <p:sldLayoutIdLst>
    <p:sldLayoutId id="2147484686" r:id="rId1"/>
    <p:sldLayoutId id="2147484687" r:id="rId2"/>
    <p:sldLayoutId id="2147484688" r:id="rId3"/>
    <p:sldLayoutId id="2147484689" r:id="rId4"/>
    <p:sldLayoutId id="2147484690" r:id="rId5"/>
    <p:sldLayoutId id="2147484691" r:id="rId6"/>
    <p:sldLayoutId id="2147484692" r:id="rId7"/>
    <p:sldLayoutId id="2147484693" r:id="rId8"/>
    <p:sldLayoutId id="2147484694" r:id="rId9"/>
    <p:sldLayoutId id="2147484695" r:id="rId10"/>
    <p:sldLayoutId id="2147484696" r:id="rId11"/>
    <p:sldLayoutId id="2147484697" r:id="rId12"/>
    <p:sldLayoutId id="2147484698" r:id="rId13"/>
    <p:sldLayoutId id="2147484699" r:id="rId14"/>
    <p:sldLayoutId id="2147484700" r:id="rId15"/>
    <p:sldLayoutId id="2147484701" r:id="rId16"/>
    <p:sldLayoutId id="2147484702" r:id="rId17"/>
    <p:sldLayoutId id="2147484703" r:id="rId18"/>
    <p:sldLayoutId id="2147484704" r:id="rId19"/>
    <p:sldLayoutId id="2147484705" r:id="rId20"/>
    <p:sldLayoutId id="2147484706" r:id="rId21"/>
    <p:sldLayoutId id="2147484707"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GB" dirty="0"/>
              <a:t>©2022 AVEVA Group plc and its subsidiaries. All rights reserved.</a:t>
            </a:r>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36"/>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37"/>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513407348"/>
      </p:ext>
    </p:extLst>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 id="2147484720" r:id="rId12"/>
    <p:sldLayoutId id="2147484721" r:id="rId13"/>
    <p:sldLayoutId id="2147484722" r:id="rId14"/>
    <p:sldLayoutId id="2147484723" r:id="rId15"/>
    <p:sldLayoutId id="2147484724" r:id="rId16"/>
    <p:sldLayoutId id="2147484725" r:id="rId17"/>
    <p:sldLayoutId id="2147484726" r:id="rId18"/>
    <p:sldLayoutId id="2147484727" r:id="rId19"/>
    <p:sldLayoutId id="2147484728" r:id="rId20"/>
    <p:sldLayoutId id="2147484729" r:id="rId21"/>
    <p:sldLayoutId id="2147484730" r:id="rId22"/>
    <p:sldLayoutId id="2147484731" r:id="rId23"/>
    <p:sldLayoutId id="2147484732" r:id="rId24"/>
    <p:sldLayoutId id="2147484733" r:id="rId25"/>
    <p:sldLayoutId id="2147484734" r:id="rId26"/>
    <p:sldLayoutId id="2147484735" r:id="rId27"/>
    <p:sldLayoutId id="2147484736" r:id="rId28"/>
    <p:sldLayoutId id="2147484737" r:id="rId29"/>
    <p:sldLayoutId id="2147484738" r:id="rId30"/>
    <p:sldLayoutId id="2147484739" r:id="rId31"/>
    <p:sldLayoutId id="2147484740" r:id="rId32"/>
    <p:sldLayoutId id="2147484741" r:id="rId33"/>
    <p:sldLayoutId id="2147484742"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GB"/>
              <a:t>Click to edit Master title style</a:t>
            </a:r>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GB"/>
              <a:t>©2020 AVEVA Group plc and its subsidiaries. All rights reserved.</a:t>
            </a:r>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26"/>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1"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9E00961B-19BF-4480-8A1E-60F5A7769410}"/>
              </a:ext>
            </a:extLst>
          </p:cNvPr>
          <p:cNvSpPr txBox="1"/>
          <p:nvPr userDrawn="1"/>
        </p:nvSpPr>
        <p:spPr>
          <a:xfrm>
            <a:off x="0" y="-260573"/>
            <a:ext cx="12192000" cy="180001"/>
          </a:xfrm>
          <a:prstGeom prst="rect">
            <a:avLst/>
          </a:prstGeom>
          <a:noFill/>
        </p:spPr>
        <p:txBody>
          <a:bodyPr wrap="square" lIns="0" rtlCol="0" anchor="ctr" anchorCtr="0">
            <a:noAutofit/>
          </a:bodyPr>
          <a:lstStyle/>
          <a:p>
            <a:r>
              <a:rPr lang="en-GB" sz="1000" baseline="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8" name="Group 7">
            <a:extLst>
              <a:ext uri="{FF2B5EF4-FFF2-40B4-BE49-F238E27FC236}">
                <a16:creationId xmlns:a16="http://schemas.microsoft.com/office/drawing/2014/main" id="{8C6967A3-42F2-2C45-8D99-95E8D13DEAF6}"/>
              </a:ext>
            </a:extLst>
          </p:cNvPr>
          <p:cNvGrpSpPr/>
          <p:nvPr userDrawn="1"/>
        </p:nvGrpSpPr>
        <p:grpSpPr>
          <a:xfrm>
            <a:off x="12496173" y="0"/>
            <a:ext cx="971741" cy="2520804"/>
            <a:chOff x="12496173" y="0"/>
            <a:chExt cx="971741" cy="2520804"/>
          </a:xfrm>
        </p:grpSpPr>
        <p:sp>
          <p:nvSpPr>
            <p:cNvPr id="29" name="Oval 28">
              <a:extLst>
                <a:ext uri="{FF2B5EF4-FFF2-40B4-BE49-F238E27FC236}">
                  <a16:creationId xmlns:a16="http://schemas.microsoft.com/office/drawing/2014/main" id="{696FFCA4-23A3-7148-A742-CC05B3475DF5}"/>
                </a:ext>
              </a:extLst>
            </p:cNvPr>
            <p:cNvSpPr>
              <a:spLocks noChangeAspect="1"/>
            </p:cNvSpPr>
            <p:nvPr userDrawn="1"/>
          </p:nvSpPr>
          <p:spPr>
            <a:xfrm>
              <a:off x="12496173"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254A5BBC-7811-564C-86F3-5913888A48DB}"/>
                </a:ext>
              </a:extLst>
            </p:cNvPr>
            <p:cNvSpPr>
              <a:spLocks noChangeAspect="1"/>
            </p:cNvSpPr>
            <p:nvPr userDrawn="1"/>
          </p:nvSpPr>
          <p:spPr>
            <a:xfrm>
              <a:off x="12496173"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1" name="Oval 30">
              <a:extLst>
                <a:ext uri="{FF2B5EF4-FFF2-40B4-BE49-F238E27FC236}">
                  <a16:creationId xmlns:a16="http://schemas.microsoft.com/office/drawing/2014/main" id="{25C749C9-0CF8-BA4D-8044-6421613BFD29}"/>
                </a:ext>
              </a:extLst>
            </p:cNvPr>
            <p:cNvSpPr>
              <a:spLocks noChangeAspect="1"/>
            </p:cNvSpPr>
            <p:nvPr userDrawn="1"/>
          </p:nvSpPr>
          <p:spPr>
            <a:xfrm>
              <a:off x="12496173"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36" name="Rectangle 35">
              <a:extLst>
                <a:ext uri="{FF2B5EF4-FFF2-40B4-BE49-F238E27FC236}">
                  <a16:creationId xmlns:a16="http://schemas.microsoft.com/office/drawing/2014/main" id="{413734F0-D0F7-374B-A671-658ECAD26CFF}"/>
                </a:ext>
              </a:extLst>
            </p:cNvPr>
            <p:cNvSpPr/>
            <p:nvPr userDrawn="1"/>
          </p:nvSpPr>
          <p:spPr>
            <a:xfrm>
              <a:off x="12496173" y="0"/>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Primary Palette</a:t>
              </a:r>
            </a:p>
          </p:txBody>
        </p:sp>
        <p:sp>
          <p:nvSpPr>
            <p:cNvPr id="23" name="Oval 22">
              <a:extLst>
                <a:ext uri="{FF2B5EF4-FFF2-40B4-BE49-F238E27FC236}">
                  <a16:creationId xmlns:a16="http://schemas.microsoft.com/office/drawing/2014/main" id="{281B5115-1772-324A-9FBD-9C7D78FC37EC}"/>
                </a:ext>
              </a:extLst>
            </p:cNvPr>
            <p:cNvSpPr>
              <a:spLocks noChangeAspect="1"/>
            </p:cNvSpPr>
            <p:nvPr userDrawn="1"/>
          </p:nvSpPr>
          <p:spPr>
            <a:xfrm>
              <a:off x="13058431"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4" name="Oval 23">
              <a:extLst>
                <a:ext uri="{FF2B5EF4-FFF2-40B4-BE49-F238E27FC236}">
                  <a16:creationId xmlns:a16="http://schemas.microsoft.com/office/drawing/2014/main" id="{B9D6615C-8DC5-E44E-8C9A-3E02C4710BBF}"/>
                </a:ext>
              </a:extLst>
            </p:cNvPr>
            <p:cNvSpPr>
              <a:spLocks noChangeAspect="1"/>
            </p:cNvSpPr>
            <p:nvPr userDrawn="1"/>
          </p:nvSpPr>
          <p:spPr>
            <a:xfrm>
              <a:off x="13058431"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D318A46B-668F-7245-8195-E449305FE036}"/>
                </a:ext>
              </a:extLst>
            </p:cNvPr>
            <p:cNvSpPr>
              <a:spLocks noChangeAspect="1"/>
            </p:cNvSpPr>
            <p:nvPr userDrawn="1"/>
          </p:nvSpPr>
          <p:spPr>
            <a:xfrm>
              <a:off x="13058431"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B006BF12-DD38-0A4A-B0EC-C80E80D0596F}"/>
                </a:ext>
              </a:extLst>
            </p:cNvPr>
            <p:cNvSpPr>
              <a:spLocks noChangeAspect="1"/>
            </p:cNvSpPr>
            <p:nvPr userDrawn="1"/>
          </p:nvSpPr>
          <p:spPr>
            <a:xfrm>
              <a:off x="13058431"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5FFBE84E-494D-B447-BD1E-1A19C4CA51C5}"/>
              </a:ext>
            </a:extLst>
          </p:cNvPr>
          <p:cNvGrpSpPr/>
          <p:nvPr userDrawn="1"/>
        </p:nvGrpSpPr>
        <p:grpSpPr>
          <a:xfrm>
            <a:off x="12496173" y="2675601"/>
            <a:ext cx="1527997" cy="1419507"/>
            <a:chOff x="12496173" y="4773943"/>
            <a:chExt cx="1527997" cy="1419507"/>
          </a:xfrm>
        </p:grpSpPr>
        <p:sp>
          <p:nvSpPr>
            <p:cNvPr id="56" name="Rectangle 55">
              <a:extLst>
                <a:ext uri="{FF2B5EF4-FFF2-40B4-BE49-F238E27FC236}">
                  <a16:creationId xmlns:a16="http://schemas.microsoft.com/office/drawing/2014/main" id="{1483A81F-80DE-B042-9C5B-043435EC2D7E}"/>
                </a:ext>
              </a:extLst>
            </p:cNvPr>
            <p:cNvSpPr/>
            <p:nvPr userDrawn="1"/>
          </p:nvSpPr>
          <p:spPr>
            <a:xfrm>
              <a:off x="12496173" y="4773943"/>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Highlight Colors</a:t>
              </a:r>
            </a:p>
          </p:txBody>
        </p:sp>
        <p:sp>
          <p:nvSpPr>
            <p:cNvPr id="57" name="Oval 56">
              <a:extLst>
                <a:ext uri="{FF2B5EF4-FFF2-40B4-BE49-F238E27FC236}">
                  <a16:creationId xmlns:a16="http://schemas.microsoft.com/office/drawing/2014/main" id="{F9A904A4-7378-B04B-A6B8-C032900BD991}"/>
                </a:ext>
              </a:extLst>
            </p:cNvPr>
            <p:cNvSpPr>
              <a:spLocks noChangeAspect="1"/>
            </p:cNvSpPr>
            <p:nvPr userDrawn="1"/>
          </p:nvSpPr>
          <p:spPr>
            <a:xfrm>
              <a:off x="12496173" y="521431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F9EBD4DF-E4DF-2646-BB3E-C88D8733DF94}"/>
                </a:ext>
              </a:extLst>
            </p:cNvPr>
            <p:cNvSpPr>
              <a:spLocks noChangeAspect="1"/>
            </p:cNvSpPr>
            <p:nvPr userDrawn="1"/>
          </p:nvSpPr>
          <p:spPr>
            <a:xfrm>
              <a:off x="12496173" y="578396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92B02160-F899-4546-8907-3299A237F0E5}"/>
                </a:ext>
              </a:extLst>
            </p:cNvPr>
            <p:cNvSpPr>
              <a:spLocks noChangeAspect="1"/>
            </p:cNvSpPr>
            <p:nvPr userDrawn="1"/>
          </p:nvSpPr>
          <p:spPr>
            <a:xfrm>
              <a:off x="13058431" y="521431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25EBC3B9-A4FF-3F4E-937F-75B05C9897A3}"/>
                </a:ext>
              </a:extLst>
            </p:cNvPr>
            <p:cNvSpPr>
              <a:spLocks noChangeAspect="1"/>
            </p:cNvSpPr>
            <p:nvPr userDrawn="1"/>
          </p:nvSpPr>
          <p:spPr>
            <a:xfrm>
              <a:off x="13058431" y="578396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03C94272-1099-3945-BA06-C561EE726AB3}"/>
                </a:ext>
              </a:extLst>
            </p:cNvPr>
            <p:cNvSpPr>
              <a:spLocks noChangeAspect="1"/>
            </p:cNvSpPr>
            <p:nvPr userDrawn="1"/>
          </p:nvSpPr>
          <p:spPr>
            <a:xfrm>
              <a:off x="13614687" y="521431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A644F530-44B1-C044-8FBC-2CAA149E1BE6}"/>
                </a:ext>
              </a:extLst>
            </p:cNvPr>
            <p:cNvSpPr>
              <a:spLocks noChangeAspect="1"/>
            </p:cNvSpPr>
            <p:nvPr userDrawn="1"/>
          </p:nvSpPr>
          <p:spPr>
            <a:xfrm>
              <a:off x="13614687" y="578396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0575BCC5-4A77-AB4C-AB79-501249939581}"/>
              </a:ext>
            </a:extLst>
          </p:cNvPr>
          <p:cNvGrpSpPr/>
          <p:nvPr userDrawn="1"/>
        </p:nvGrpSpPr>
        <p:grpSpPr>
          <a:xfrm>
            <a:off x="12496173" y="4255277"/>
            <a:ext cx="971741" cy="1963362"/>
            <a:chOff x="12496173" y="2573605"/>
            <a:chExt cx="971741" cy="1963362"/>
          </a:xfrm>
        </p:grpSpPr>
        <p:sp>
          <p:nvSpPr>
            <p:cNvPr id="37" name="Rectangle 36">
              <a:extLst>
                <a:ext uri="{FF2B5EF4-FFF2-40B4-BE49-F238E27FC236}">
                  <a16:creationId xmlns:a16="http://schemas.microsoft.com/office/drawing/2014/main" id="{E24DC326-024D-164E-9C17-4F9CBE2E7C65}"/>
                </a:ext>
              </a:extLst>
            </p:cNvPr>
            <p:cNvSpPr/>
            <p:nvPr userDrawn="1"/>
          </p:nvSpPr>
          <p:spPr>
            <a:xfrm>
              <a:off x="12496173" y="2573605"/>
              <a:ext cx="971741" cy="178053"/>
            </a:xfrm>
            <a:prstGeom prst="rect">
              <a:avLst/>
            </a:prstGeom>
          </p:spPr>
          <p:txBody>
            <a:bodyPr vert="horz" wrap="square" lIns="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65000"/>
                    </a:schemeClr>
                  </a:solidFill>
                  <a:effectLst/>
                  <a:uLnTx/>
                  <a:uFillTx/>
                  <a:cs typeface="Calibri" panose="020F0502020204030204" pitchFamily="34" charset="0"/>
                </a:rPr>
                <a:t>Secondary Colors</a:t>
              </a:r>
            </a:p>
          </p:txBody>
        </p:sp>
        <p:sp>
          <p:nvSpPr>
            <p:cNvPr id="48" name="Oval 47">
              <a:extLst>
                <a:ext uri="{FF2B5EF4-FFF2-40B4-BE49-F238E27FC236}">
                  <a16:creationId xmlns:a16="http://schemas.microsoft.com/office/drawing/2014/main" id="{0C8A3D2E-C6AF-1F4C-A6DD-50101E0CB359}"/>
                </a:ext>
              </a:extLst>
            </p:cNvPr>
            <p:cNvSpPr>
              <a:spLocks noChangeAspect="1"/>
            </p:cNvSpPr>
            <p:nvPr userDrawn="1"/>
          </p:nvSpPr>
          <p:spPr>
            <a:xfrm>
              <a:off x="12496173" y="3563205"/>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DEFAF59E-D8A6-A34C-AAF3-EE03963725DB}"/>
                </a:ext>
              </a:extLst>
            </p:cNvPr>
            <p:cNvSpPr>
              <a:spLocks noChangeAspect="1"/>
            </p:cNvSpPr>
            <p:nvPr userDrawn="1"/>
          </p:nvSpPr>
          <p:spPr>
            <a:xfrm>
              <a:off x="12496173" y="2998926"/>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234A585B-5A4C-5846-8488-6AD542802246}"/>
                </a:ext>
              </a:extLst>
            </p:cNvPr>
            <p:cNvSpPr>
              <a:spLocks noChangeAspect="1"/>
            </p:cNvSpPr>
            <p:nvPr userDrawn="1"/>
          </p:nvSpPr>
          <p:spPr>
            <a:xfrm>
              <a:off x="13058431" y="3563205"/>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DBBE354-823E-0047-A561-D018DC422705}"/>
                </a:ext>
              </a:extLst>
            </p:cNvPr>
            <p:cNvSpPr>
              <a:spLocks noChangeAspect="1"/>
            </p:cNvSpPr>
            <p:nvPr userDrawn="1"/>
          </p:nvSpPr>
          <p:spPr>
            <a:xfrm>
              <a:off x="13058431" y="2998926"/>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E6B8C71-23A0-2C40-A36B-8FE6B335D12C}"/>
                </a:ext>
              </a:extLst>
            </p:cNvPr>
            <p:cNvSpPr>
              <a:spLocks noChangeAspect="1"/>
            </p:cNvSpPr>
            <p:nvPr userDrawn="1"/>
          </p:nvSpPr>
          <p:spPr>
            <a:xfrm>
              <a:off x="12496173" y="4127484"/>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95BC1BCD-309A-7B4A-A573-B7C178D6559E}"/>
                </a:ext>
              </a:extLst>
            </p:cNvPr>
            <p:cNvSpPr>
              <a:spLocks noChangeAspect="1"/>
            </p:cNvSpPr>
            <p:nvPr userDrawn="1"/>
          </p:nvSpPr>
          <p:spPr>
            <a:xfrm>
              <a:off x="13058431" y="4127484"/>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2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Tree>
    <p:extLst>
      <p:ext uri="{BB962C8B-B14F-4D97-AF65-F5344CB8AC3E}">
        <p14:creationId xmlns:p14="http://schemas.microsoft.com/office/powerpoint/2010/main" val="2008458108"/>
      </p:ext>
    </p:extLst>
  </p:cSld>
  <p:clrMap bg1="lt1" tx1="dk1" bg2="lt2" tx2="dk2" accent1="accent1" accent2="accent2" accent3="accent3" accent4="accent4" accent5="accent5" accent6="accent6" hlink="hlink" folHlink="folHlink"/>
  <p:sldLayoutIdLst>
    <p:sldLayoutId id="2147484744" r:id="rId1"/>
    <p:sldLayoutId id="2147484745" r:id="rId2"/>
    <p:sldLayoutId id="2147484746" r:id="rId3"/>
    <p:sldLayoutId id="2147484747" r:id="rId4"/>
    <p:sldLayoutId id="2147484748" r:id="rId5"/>
    <p:sldLayoutId id="2147484749" r:id="rId6"/>
    <p:sldLayoutId id="2147484750" r:id="rId7"/>
    <p:sldLayoutId id="2147484751" r:id="rId8"/>
    <p:sldLayoutId id="2147484752" r:id="rId9"/>
    <p:sldLayoutId id="2147484753" r:id="rId10"/>
    <p:sldLayoutId id="2147484754" r:id="rId11"/>
    <p:sldLayoutId id="2147484755" r:id="rId12"/>
    <p:sldLayoutId id="2147484756" r:id="rId13"/>
    <p:sldLayoutId id="2147484757" r:id="rId14"/>
    <p:sldLayoutId id="2147484758" r:id="rId15"/>
    <p:sldLayoutId id="2147484759" r:id="rId16"/>
    <p:sldLayoutId id="2147484760" r:id="rId17"/>
    <p:sldLayoutId id="2147484761" r:id="rId18"/>
    <p:sldLayoutId id="2147484762" r:id="rId19"/>
    <p:sldLayoutId id="2147484763" r:id="rId20"/>
    <p:sldLayoutId id="2147484764" r:id="rId21"/>
    <p:sldLayoutId id="2147484765" r:id="rId22"/>
    <p:sldLayoutId id="2147484766" r:id="rId23"/>
    <p:sldLayoutId id="2147484767"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262" rtl="0" eaLnBrk="1" latinLnBrk="0" hangingPunct="1">
        <a:lnSpc>
          <a:spcPct val="75000"/>
        </a:lnSpc>
        <a:spcBef>
          <a:spcPct val="0"/>
        </a:spcBef>
        <a:buNone/>
        <a:defRPr sz="3399" b="0" kern="1200" cap="none" baseline="0">
          <a:solidFill>
            <a:schemeClr val="tx2"/>
          </a:solidFill>
          <a:latin typeface="+mj-lt"/>
          <a:ea typeface="+mj-ea"/>
          <a:cs typeface="Calibri" panose="020F0502020204030204" pitchFamily="34" charset="0"/>
        </a:defRPr>
      </a:lvl1pPr>
    </p:titleStyle>
    <p:bodyStyle>
      <a:lvl1pPr marL="182852" indent="-182852" algn="l" defTabSz="914262"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05" indent="-182852" algn="l" defTabSz="914262"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557" indent="-182852" algn="l" defTabSz="914262"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409" indent="-182852" algn="l" defTabSz="914262"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262" indent="-182852" algn="l" defTabSz="914262"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114" indent="-182852" algn="l" defTabSz="914262"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79967" indent="-182852" algn="l" defTabSz="914262"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2819" indent="-182852" algn="l" defTabSz="914262"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5612" indent="-228566" algn="l" defTabSz="9142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2" rtl="0" eaLnBrk="1" latinLnBrk="0" hangingPunct="1">
        <a:defRPr sz="1800" kern="1200">
          <a:solidFill>
            <a:schemeClr val="tx1"/>
          </a:solidFill>
          <a:latin typeface="+mn-lt"/>
          <a:ea typeface="+mn-ea"/>
          <a:cs typeface="+mn-cs"/>
        </a:defRPr>
      </a:lvl1pPr>
      <a:lvl2pPr marL="457131" algn="l" defTabSz="914262" rtl="0" eaLnBrk="1" latinLnBrk="0" hangingPunct="1">
        <a:defRPr sz="1800" kern="1200">
          <a:solidFill>
            <a:schemeClr val="tx1"/>
          </a:solidFill>
          <a:latin typeface="+mn-lt"/>
          <a:ea typeface="+mn-ea"/>
          <a:cs typeface="+mn-cs"/>
        </a:defRPr>
      </a:lvl2pPr>
      <a:lvl3pPr marL="914262" algn="l" defTabSz="914262" rtl="0" eaLnBrk="1" latinLnBrk="0" hangingPunct="1">
        <a:defRPr sz="1800" kern="1200">
          <a:solidFill>
            <a:schemeClr val="tx1"/>
          </a:solidFill>
          <a:latin typeface="+mn-lt"/>
          <a:ea typeface="+mn-ea"/>
          <a:cs typeface="+mn-cs"/>
        </a:defRPr>
      </a:lvl3pPr>
      <a:lvl4pPr marL="1371392" algn="l" defTabSz="914262" rtl="0" eaLnBrk="1" latinLnBrk="0" hangingPunct="1">
        <a:defRPr sz="1800" kern="1200">
          <a:solidFill>
            <a:schemeClr val="tx1"/>
          </a:solidFill>
          <a:latin typeface="+mn-lt"/>
          <a:ea typeface="+mn-ea"/>
          <a:cs typeface="+mn-cs"/>
        </a:defRPr>
      </a:lvl4pPr>
      <a:lvl5pPr marL="1828524" algn="l" defTabSz="914262" rtl="0" eaLnBrk="1" latinLnBrk="0" hangingPunct="1">
        <a:defRPr sz="1800" kern="1200">
          <a:solidFill>
            <a:schemeClr val="tx1"/>
          </a:solidFill>
          <a:latin typeface="+mn-lt"/>
          <a:ea typeface="+mn-ea"/>
          <a:cs typeface="+mn-cs"/>
        </a:defRPr>
      </a:lvl5pPr>
      <a:lvl6pPr marL="2285654" algn="l" defTabSz="914262" rtl="0" eaLnBrk="1" latinLnBrk="0" hangingPunct="1">
        <a:defRPr sz="1800" kern="1200">
          <a:solidFill>
            <a:schemeClr val="tx1"/>
          </a:solidFill>
          <a:latin typeface="+mn-lt"/>
          <a:ea typeface="+mn-ea"/>
          <a:cs typeface="+mn-cs"/>
        </a:defRPr>
      </a:lvl6pPr>
      <a:lvl7pPr marL="2742785" algn="l" defTabSz="914262" rtl="0" eaLnBrk="1" latinLnBrk="0" hangingPunct="1">
        <a:defRPr sz="1800" kern="1200">
          <a:solidFill>
            <a:schemeClr val="tx1"/>
          </a:solidFill>
          <a:latin typeface="+mn-lt"/>
          <a:ea typeface="+mn-ea"/>
          <a:cs typeface="+mn-cs"/>
        </a:defRPr>
      </a:lvl7pPr>
      <a:lvl8pPr marL="3199916" algn="l" defTabSz="914262" rtl="0" eaLnBrk="1" latinLnBrk="0" hangingPunct="1">
        <a:defRPr sz="1800" kern="1200">
          <a:solidFill>
            <a:schemeClr val="tx1"/>
          </a:solidFill>
          <a:latin typeface="+mn-lt"/>
          <a:ea typeface="+mn-ea"/>
          <a:cs typeface="+mn-cs"/>
        </a:defRPr>
      </a:lvl8pPr>
      <a:lvl9pPr marL="3657047" algn="l" defTabSz="91426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84.xml"/><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84.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9" Type="http://schemas.openxmlformats.org/officeDocument/2006/relationships/image" Target="../media/image66.png"/><Relationship Id="rId21" Type="http://schemas.openxmlformats.org/officeDocument/2006/relationships/image" Target="../media/image48.png"/><Relationship Id="rId34" Type="http://schemas.openxmlformats.org/officeDocument/2006/relationships/image" Target="../media/image61.png"/><Relationship Id="rId42" Type="http://schemas.openxmlformats.org/officeDocument/2006/relationships/image" Target="../media/image69.png"/><Relationship Id="rId47" Type="http://schemas.openxmlformats.org/officeDocument/2006/relationships/image" Target="../media/image74.png"/><Relationship Id="rId50" Type="http://schemas.openxmlformats.org/officeDocument/2006/relationships/image" Target="../media/image77.png"/><Relationship Id="rId55" Type="http://schemas.openxmlformats.org/officeDocument/2006/relationships/image" Target="../media/image82.png"/><Relationship Id="rId7" Type="http://schemas.openxmlformats.org/officeDocument/2006/relationships/image" Target="../media/image34.png"/><Relationship Id="rId2" Type="http://schemas.openxmlformats.org/officeDocument/2006/relationships/notesSlide" Target="../notesSlides/notesSlide6.xml"/><Relationship Id="rId16" Type="http://schemas.openxmlformats.org/officeDocument/2006/relationships/image" Target="../media/image43.png"/><Relationship Id="rId29" Type="http://schemas.openxmlformats.org/officeDocument/2006/relationships/image" Target="../media/image56.png"/><Relationship Id="rId11" Type="http://schemas.openxmlformats.org/officeDocument/2006/relationships/image" Target="../media/image38.png"/><Relationship Id="rId24" Type="http://schemas.openxmlformats.org/officeDocument/2006/relationships/image" Target="../media/image51.png"/><Relationship Id="rId32" Type="http://schemas.openxmlformats.org/officeDocument/2006/relationships/image" Target="../media/image59.png"/><Relationship Id="rId37" Type="http://schemas.openxmlformats.org/officeDocument/2006/relationships/image" Target="../media/image64.png"/><Relationship Id="rId40" Type="http://schemas.openxmlformats.org/officeDocument/2006/relationships/image" Target="../media/image67.png"/><Relationship Id="rId45" Type="http://schemas.openxmlformats.org/officeDocument/2006/relationships/image" Target="../media/image72.png"/><Relationship Id="rId53" Type="http://schemas.openxmlformats.org/officeDocument/2006/relationships/image" Target="../media/image80.png"/><Relationship Id="rId58" Type="http://schemas.openxmlformats.org/officeDocument/2006/relationships/image" Target="../media/image85.png"/><Relationship Id="rId5" Type="http://schemas.openxmlformats.org/officeDocument/2006/relationships/image" Target="../media/image32.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png"/><Relationship Id="rId35" Type="http://schemas.openxmlformats.org/officeDocument/2006/relationships/image" Target="../media/image62.png"/><Relationship Id="rId43" Type="http://schemas.openxmlformats.org/officeDocument/2006/relationships/image" Target="../media/image70.png"/><Relationship Id="rId48" Type="http://schemas.openxmlformats.org/officeDocument/2006/relationships/image" Target="../media/image75.png"/><Relationship Id="rId56" Type="http://schemas.openxmlformats.org/officeDocument/2006/relationships/image" Target="../media/image83.png"/><Relationship Id="rId8" Type="http://schemas.openxmlformats.org/officeDocument/2006/relationships/image" Target="../media/image35.png"/><Relationship Id="rId51" Type="http://schemas.openxmlformats.org/officeDocument/2006/relationships/image" Target="../media/image78.png"/><Relationship Id="rId3" Type="http://schemas.openxmlformats.org/officeDocument/2006/relationships/image" Target="../media/image30.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33" Type="http://schemas.openxmlformats.org/officeDocument/2006/relationships/image" Target="../media/image60.png"/><Relationship Id="rId38" Type="http://schemas.openxmlformats.org/officeDocument/2006/relationships/image" Target="../media/image65.png"/><Relationship Id="rId46" Type="http://schemas.openxmlformats.org/officeDocument/2006/relationships/image" Target="../media/image73.png"/><Relationship Id="rId59" Type="http://schemas.openxmlformats.org/officeDocument/2006/relationships/image" Target="../media/image86.png"/><Relationship Id="rId20" Type="http://schemas.openxmlformats.org/officeDocument/2006/relationships/image" Target="../media/image47.png"/><Relationship Id="rId41" Type="http://schemas.openxmlformats.org/officeDocument/2006/relationships/image" Target="../media/image68.png"/><Relationship Id="rId54"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33.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36" Type="http://schemas.openxmlformats.org/officeDocument/2006/relationships/image" Target="../media/image63.png"/><Relationship Id="rId49" Type="http://schemas.openxmlformats.org/officeDocument/2006/relationships/image" Target="../media/image76.png"/><Relationship Id="rId57" Type="http://schemas.openxmlformats.org/officeDocument/2006/relationships/image" Target="../media/image84.png"/><Relationship Id="rId10" Type="http://schemas.openxmlformats.org/officeDocument/2006/relationships/image" Target="../media/image37.png"/><Relationship Id="rId31" Type="http://schemas.openxmlformats.org/officeDocument/2006/relationships/image" Target="../media/image58.png"/><Relationship Id="rId44" Type="http://schemas.openxmlformats.org/officeDocument/2006/relationships/image" Target="../media/image71.png"/><Relationship Id="rId52" Type="http://schemas.openxmlformats.org/officeDocument/2006/relationships/image" Target="../media/image79.png"/></Relationships>
</file>

<file path=ppt/slides/_rels/slide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xml"/><Relationship Id="rId1" Type="http://schemas.openxmlformats.org/officeDocument/2006/relationships/slideLayout" Target="../slideLayouts/slideLayout331.xml"/><Relationship Id="rId5" Type="http://schemas.openxmlformats.org/officeDocument/2006/relationships/image" Target="../media/image96.png"/><Relationship Id="rId4" Type="http://schemas.openxmlformats.org/officeDocument/2006/relationships/image" Target="../media/image95.png"/></Relationships>
</file>

<file path=ppt/slides/_rels/slide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673A4B-F704-0444-B794-F2AD9DD2DE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15739" y="2539688"/>
            <a:ext cx="4160521" cy="1778623"/>
          </a:xfrm>
          <a:prstGeom prst="rect">
            <a:avLst/>
          </a:prstGeom>
        </p:spPr>
      </p:pic>
      <p:sp>
        <p:nvSpPr>
          <p:cNvPr id="2" name="Rectangle 1">
            <a:extLst>
              <a:ext uri="{FF2B5EF4-FFF2-40B4-BE49-F238E27FC236}">
                <a16:creationId xmlns:a16="http://schemas.microsoft.com/office/drawing/2014/main" id="{B070309D-E8B6-6F44-9340-78ACECD09FDB}"/>
              </a:ext>
            </a:extLst>
          </p:cNvPr>
          <p:cNvSpPr/>
          <p:nvPr/>
        </p:nvSpPr>
        <p:spPr>
          <a:xfrm>
            <a:off x="10202091" y="6185647"/>
            <a:ext cx="1566775" cy="5463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5">
            <a:extLst>
              <a:ext uri="{FF2B5EF4-FFF2-40B4-BE49-F238E27FC236}">
                <a16:creationId xmlns:a16="http://schemas.microsoft.com/office/drawing/2014/main" id="{68CEF30E-9AA9-284F-A211-D130EA7F097F}"/>
              </a:ext>
            </a:extLst>
          </p:cNvPr>
          <p:cNvSpPr txBox="1">
            <a:spLocks/>
          </p:cNvSpPr>
          <p:nvPr/>
        </p:nvSpPr>
        <p:spPr>
          <a:xfrm>
            <a:off x="252000" y="6398600"/>
            <a:ext cx="216000" cy="180000"/>
          </a:xfrm>
          <a:prstGeom prst="rect">
            <a:avLst/>
          </a:prstGeom>
        </p:spPr>
        <p:txBody>
          <a:bodyPr vert="horz" wrap="square" lIns="0" tIns="0" rIns="0" bIns="0" rtlCol="0" anchor="b" anchorCtr="0">
            <a:noAutofit/>
          </a:bodyPr>
          <a:lstStyle>
            <a:defPPr>
              <a:defRPr lang="en-US"/>
            </a:defPPr>
            <a:lvl1pPr marL="0" algn="r" defTabSz="457200" rtl="0" eaLnBrk="1" latinLnBrk="0" hangingPunct="1">
              <a:defRPr sz="70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51020679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C09CC5-988C-ED49-8FF9-E804D2130FC0}"/>
              </a:ext>
            </a:extLst>
          </p:cNvPr>
          <p:cNvSpPr/>
          <p:nvPr/>
        </p:nvSpPr>
        <p:spPr>
          <a:xfrm>
            <a:off x="546639" y="1476191"/>
            <a:ext cx="11038809" cy="4676253"/>
          </a:xfrm>
          <a:prstGeom prst="rect">
            <a:avLst/>
          </a:prstGeom>
          <a:solidFill>
            <a:schemeClr val="bg1">
              <a:lumMod val="9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accent3"/>
              </a:solidFill>
            </a:endParaRPr>
          </a:p>
        </p:txBody>
      </p:sp>
      <p:sp>
        <p:nvSpPr>
          <p:cNvPr id="14" name="Title 13">
            <a:extLst>
              <a:ext uri="{FF2B5EF4-FFF2-40B4-BE49-F238E27FC236}">
                <a16:creationId xmlns:a16="http://schemas.microsoft.com/office/drawing/2014/main" id="{BBFC879A-5931-4C16-80B2-0629EBCC4D0A}"/>
              </a:ext>
            </a:extLst>
          </p:cNvPr>
          <p:cNvSpPr>
            <a:spLocks noGrp="1"/>
          </p:cNvSpPr>
          <p:nvPr>
            <p:ph type="title"/>
          </p:nvPr>
        </p:nvSpPr>
        <p:spPr/>
        <p:txBody>
          <a:bodyPr/>
          <a:lstStyle/>
          <a:p>
            <a:r>
              <a:rPr lang="en-US"/>
              <a:t>AVEVA is a leader in industrial digital transformation</a:t>
            </a:r>
          </a:p>
        </p:txBody>
      </p:sp>
      <p:graphicFrame>
        <p:nvGraphicFramePr>
          <p:cNvPr id="8" name="Chart 7">
            <a:extLst>
              <a:ext uri="{FF2B5EF4-FFF2-40B4-BE49-F238E27FC236}">
                <a16:creationId xmlns:a16="http://schemas.microsoft.com/office/drawing/2014/main" id="{D2DE8004-718D-4E2F-BB0C-2E7400C4B1BC}"/>
              </a:ext>
            </a:extLst>
          </p:cNvPr>
          <p:cNvGraphicFramePr>
            <a:graphicFrameLocks/>
          </p:cNvGraphicFramePr>
          <p:nvPr>
            <p:extLst>
              <p:ext uri="{D42A27DB-BD31-4B8C-83A1-F6EECF244321}">
                <p14:modId xmlns:p14="http://schemas.microsoft.com/office/powerpoint/2010/main" val="2898899589"/>
              </p:ext>
            </p:extLst>
          </p:nvPr>
        </p:nvGraphicFramePr>
        <p:xfrm>
          <a:off x="5806933" y="1476191"/>
          <a:ext cx="5778516" cy="4676253"/>
        </p:xfrm>
        <a:graphic>
          <a:graphicData uri="http://schemas.openxmlformats.org/drawingml/2006/chart">
            <c:chart xmlns:c="http://schemas.openxmlformats.org/drawingml/2006/chart" xmlns:r="http://schemas.openxmlformats.org/officeDocument/2006/relationships" r:id="rId3"/>
          </a:graphicData>
        </a:graphic>
      </p:graphicFrame>
      <p:sp>
        <p:nvSpPr>
          <p:cNvPr id="16" name="Content Placeholder 15">
            <a:extLst>
              <a:ext uri="{FF2B5EF4-FFF2-40B4-BE49-F238E27FC236}">
                <a16:creationId xmlns:a16="http://schemas.microsoft.com/office/drawing/2014/main" id="{AFAD9839-2D5F-4488-BEE2-3639C7C85E7B}"/>
              </a:ext>
            </a:extLst>
          </p:cNvPr>
          <p:cNvSpPr>
            <a:spLocks noGrp="1"/>
          </p:cNvSpPr>
          <p:nvPr>
            <p:ph sz="quarter" idx="4294967295"/>
          </p:nvPr>
        </p:nvSpPr>
        <p:spPr>
          <a:xfrm>
            <a:off x="897547" y="1990089"/>
            <a:ext cx="5168496" cy="4444169"/>
          </a:xfrm>
        </p:spPr>
        <p:txBody>
          <a:bodyPr>
            <a:normAutofit/>
          </a:bodyPr>
          <a:lstStyle/>
          <a:p>
            <a:r>
              <a:rPr lang="en-GB" dirty="0">
                <a:latin typeface="Calibri"/>
                <a:cs typeface="Calibri"/>
              </a:rPr>
              <a:t>AVEVA has come together with OSIsoft, unifying world-leading operational data management with our industrial software</a:t>
            </a:r>
          </a:p>
          <a:p>
            <a:r>
              <a:rPr lang="en-GB" dirty="0">
                <a:latin typeface="Calibri"/>
                <a:cs typeface="Calibri"/>
              </a:rPr>
              <a:t>FTSE 100 listed on the London Stock Exchange</a:t>
            </a:r>
            <a:endParaRPr lang="en-US" dirty="0">
              <a:latin typeface="Calibri"/>
              <a:cs typeface="Calibri"/>
            </a:endParaRPr>
          </a:p>
          <a:p>
            <a:r>
              <a:rPr lang="en-GB" dirty="0">
                <a:latin typeface="Calibri"/>
                <a:cs typeface="Calibri"/>
              </a:rPr>
              <a:t>Schneider Electric is a 60% shareholder and strategic partner</a:t>
            </a:r>
          </a:p>
          <a:p>
            <a:r>
              <a:rPr lang="en-GB" dirty="0">
                <a:latin typeface="Calibri"/>
                <a:cs typeface="Calibri"/>
              </a:rPr>
              <a:t>Growing recurring revenue and margins</a:t>
            </a:r>
          </a:p>
          <a:p>
            <a:r>
              <a:rPr lang="en-GB" dirty="0">
                <a:latin typeface="Calibri"/>
                <a:cs typeface="Calibri"/>
              </a:rPr>
              <a:t>Cloud growth accelerated with an increase of over nearly 200% in TCV YoY</a:t>
            </a:r>
          </a:p>
          <a:p>
            <a:r>
              <a:rPr lang="en-GB" dirty="0">
                <a:latin typeface="Calibri"/>
                <a:cs typeface="Calibri"/>
              </a:rPr>
              <a:t>Market capitalization &gt; US $13BN</a:t>
            </a:r>
            <a:endParaRPr lang="en-GB" dirty="0">
              <a:latin typeface="Calibri"/>
            </a:endParaRPr>
          </a:p>
          <a:p>
            <a:pPr lvl="0"/>
            <a:r>
              <a:rPr lang="en-GB" dirty="0">
                <a:latin typeface="Calibri"/>
                <a:cs typeface="Calibri"/>
              </a:rPr>
              <a:t>Revenue &gt; US $1.6BN</a:t>
            </a:r>
          </a:p>
        </p:txBody>
      </p:sp>
      <p:graphicFrame>
        <p:nvGraphicFramePr>
          <p:cNvPr id="18" name="Chart 17">
            <a:extLst>
              <a:ext uri="{FF2B5EF4-FFF2-40B4-BE49-F238E27FC236}">
                <a16:creationId xmlns:a16="http://schemas.microsoft.com/office/drawing/2014/main" id="{3454FF72-86CE-48E4-BAC3-D0C673178586}"/>
              </a:ext>
            </a:extLst>
          </p:cNvPr>
          <p:cNvGraphicFramePr/>
          <p:nvPr>
            <p:extLst>
              <p:ext uri="{D42A27DB-BD31-4B8C-83A1-F6EECF244321}">
                <p14:modId xmlns:p14="http://schemas.microsoft.com/office/powerpoint/2010/main" val="3415249252"/>
              </p:ext>
            </p:extLst>
          </p:nvPr>
        </p:nvGraphicFramePr>
        <p:xfrm>
          <a:off x="6001014" y="1185417"/>
          <a:ext cx="5725640" cy="5257799"/>
        </p:xfrm>
        <a:graphic>
          <a:graphicData uri="http://schemas.openxmlformats.org/drawingml/2006/chart">
            <c:chart xmlns:c="http://schemas.openxmlformats.org/drawingml/2006/chart" xmlns:r="http://schemas.openxmlformats.org/officeDocument/2006/relationships" r:id="rId4"/>
          </a:graphicData>
        </a:graphic>
      </p:graphicFrame>
      <p:pic>
        <p:nvPicPr>
          <p:cNvPr id="19" name="Picture 18">
            <a:extLst>
              <a:ext uri="{FF2B5EF4-FFF2-40B4-BE49-F238E27FC236}">
                <a16:creationId xmlns:a16="http://schemas.microsoft.com/office/drawing/2014/main" id="{3612F5B9-6B71-4706-A1C0-8F0CA7888B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9802" y="3406421"/>
            <a:ext cx="1960557" cy="824431"/>
          </a:xfrm>
          <a:prstGeom prst="rect">
            <a:avLst/>
          </a:prstGeom>
        </p:spPr>
      </p:pic>
      <p:sp>
        <p:nvSpPr>
          <p:cNvPr id="20" name="Rectangle 19">
            <a:extLst>
              <a:ext uri="{FF2B5EF4-FFF2-40B4-BE49-F238E27FC236}">
                <a16:creationId xmlns:a16="http://schemas.microsoft.com/office/drawing/2014/main" id="{ABFBF899-2548-4903-9025-699026EA118A}"/>
              </a:ext>
            </a:extLst>
          </p:cNvPr>
          <p:cNvSpPr/>
          <p:nvPr/>
        </p:nvSpPr>
        <p:spPr>
          <a:xfrm>
            <a:off x="10115550" y="6238746"/>
            <a:ext cx="1805185" cy="495243"/>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tx1"/>
              </a:solidFill>
            </a:endParaRPr>
          </a:p>
        </p:txBody>
      </p:sp>
    </p:spTree>
    <p:extLst>
      <p:ext uri="{BB962C8B-B14F-4D97-AF65-F5344CB8AC3E}">
        <p14:creationId xmlns:p14="http://schemas.microsoft.com/office/powerpoint/2010/main" val="410558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DE1D3D7-AB53-4769-8D4D-EC07E1FD1E8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6" name="Object 5" hidden="1">
                        <a:extLst>
                          <a:ext uri="{FF2B5EF4-FFF2-40B4-BE49-F238E27FC236}">
                            <a16:creationId xmlns:a16="http://schemas.microsoft.com/office/drawing/2014/main" id="{7DE1D3D7-AB53-4769-8D4D-EC07E1FD1E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7" name="Rectangle 56">
            <a:extLst>
              <a:ext uri="{FF2B5EF4-FFF2-40B4-BE49-F238E27FC236}">
                <a16:creationId xmlns:a16="http://schemas.microsoft.com/office/drawing/2014/main" id="{49B1DD2C-1EFD-9248-B60D-FAB4F5C37BCE}"/>
              </a:ext>
            </a:extLst>
          </p:cNvPr>
          <p:cNvSpPr/>
          <p:nvPr/>
        </p:nvSpPr>
        <p:spPr>
          <a:xfrm>
            <a:off x="727547" y="1448126"/>
            <a:ext cx="3023359" cy="4876404"/>
          </a:xfrm>
          <a:prstGeom prst="rect">
            <a:avLst/>
          </a:prstGeom>
          <a:solidFill>
            <a:schemeClr val="accent6">
              <a:lumMod val="20000"/>
              <a:lumOff val="8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accent3"/>
              </a:solidFill>
            </a:endParaRPr>
          </a:p>
        </p:txBody>
      </p:sp>
      <p:sp>
        <p:nvSpPr>
          <p:cNvPr id="9" name="Title 8">
            <a:extLst>
              <a:ext uri="{FF2B5EF4-FFF2-40B4-BE49-F238E27FC236}">
                <a16:creationId xmlns:a16="http://schemas.microsoft.com/office/drawing/2014/main" id="{316D399A-1A2F-8B4C-BC79-17F3FD0CE811}"/>
              </a:ext>
            </a:extLst>
          </p:cNvPr>
          <p:cNvSpPr>
            <a:spLocks noGrp="1"/>
          </p:cNvSpPr>
          <p:nvPr>
            <p:ph type="title"/>
          </p:nvPr>
        </p:nvSpPr>
        <p:spPr/>
        <p:txBody>
          <a:bodyPr vert="horz">
            <a:normAutofit/>
          </a:bodyPr>
          <a:lstStyle/>
          <a:p>
            <a:r>
              <a:rPr lang="en-US"/>
              <a:t>We offer a powerful combination of technology and teamwork</a:t>
            </a:r>
          </a:p>
        </p:txBody>
      </p:sp>
      <p:grpSp>
        <p:nvGrpSpPr>
          <p:cNvPr id="3" name="Group 2">
            <a:extLst>
              <a:ext uri="{FF2B5EF4-FFF2-40B4-BE49-F238E27FC236}">
                <a16:creationId xmlns:a16="http://schemas.microsoft.com/office/drawing/2014/main" id="{A80B0245-6DD4-4442-B0FA-265124FC138F}"/>
              </a:ext>
            </a:extLst>
          </p:cNvPr>
          <p:cNvGrpSpPr/>
          <p:nvPr/>
        </p:nvGrpSpPr>
        <p:grpSpPr>
          <a:xfrm>
            <a:off x="5571620" y="5603132"/>
            <a:ext cx="5702407" cy="413831"/>
            <a:chOff x="10511557" y="2546630"/>
            <a:chExt cx="5702407" cy="413831"/>
          </a:xfrm>
        </p:grpSpPr>
        <p:sp>
          <p:nvSpPr>
            <p:cNvPr id="18" name="Oval 17">
              <a:extLst>
                <a:ext uri="{FF2B5EF4-FFF2-40B4-BE49-F238E27FC236}">
                  <a16:creationId xmlns:a16="http://schemas.microsoft.com/office/drawing/2014/main" id="{B3DD122C-2FDD-DF44-B42C-8D2429D697B6}"/>
                </a:ext>
              </a:extLst>
            </p:cNvPr>
            <p:cNvSpPr/>
            <p:nvPr/>
          </p:nvSpPr>
          <p:spPr>
            <a:xfrm>
              <a:off x="10511557" y="2764085"/>
              <a:ext cx="109513" cy="109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C67D787C-F24A-6048-B29B-FC50E8F61E4E}"/>
                </a:ext>
              </a:extLst>
            </p:cNvPr>
            <p:cNvSpPr/>
            <p:nvPr/>
          </p:nvSpPr>
          <p:spPr>
            <a:xfrm>
              <a:off x="12331993" y="2762834"/>
              <a:ext cx="109513" cy="10951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DFCC86A0-EC7F-8246-A353-8EC96AFE85F9}"/>
                </a:ext>
              </a:extLst>
            </p:cNvPr>
            <p:cNvSpPr/>
            <p:nvPr/>
          </p:nvSpPr>
          <p:spPr>
            <a:xfrm>
              <a:off x="14011553" y="2741624"/>
              <a:ext cx="109513" cy="1095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 Placeholder 11">
              <a:extLst>
                <a:ext uri="{FF2B5EF4-FFF2-40B4-BE49-F238E27FC236}">
                  <a16:creationId xmlns:a16="http://schemas.microsoft.com/office/drawing/2014/main" id="{E727FDF7-04CD-9E4D-802A-FEB9E3510AAB}"/>
                </a:ext>
              </a:extLst>
            </p:cNvPr>
            <p:cNvSpPr txBox="1">
              <a:spLocks/>
            </p:cNvSpPr>
            <p:nvPr/>
          </p:nvSpPr>
          <p:spPr>
            <a:xfrm>
              <a:off x="10646657" y="2632684"/>
              <a:ext cx="2562335" cy="327777"/>
            </a:xfrm>
            <a:prstGeom prst="rect">
              <a:avLst/>
            </a:prstGeom>
          </p:spPr>
          <p:txBody>
            <a:bodyPr/>
            <a:lstStyle>
              <a:lvl1pPr marL="287338"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31562" indent="-3429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000" b="0" kern="1200">
                  <a:solidFill>
                    <a:schemeClr val="tx1"/>
                  </a:solidFill>
                  <a:latin typeface="Calibri" panose="020F0502020204030204" pitchFamily="34" charset="0"/>
                  <a:ea typeface="+mn-ea"/>
                  <a:cs typeface="Calibri" panose="020F0502020204030204" pitchFamily="34" charset="0"/>
                </a:defRPr>
              </a:lvl2pPr>
              <a:lvl3pPr marL="864000"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150938"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1439863"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1728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6pPr>
              <a:lvl7pPr marL="2016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7pPr>
              <a:lvl8pPr marL="2304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400"/>
                </a:spcBef>
                <a:spcAft>
                  <a:spcPts val="600"/>
                </a:spcAft>
                <a:buClr>
                  <a:srgbClr val="F70656"/>
                </a:buClr>
                <a:buSzPct val="100000"/>
                <a:buFont typeface="Arial" panose="020B0604020202020204" pitchFamily="34" charset="0"/>
                <a:buNone/>
                <a:tabLst/>
                <a:defRPr/>
              </a:pPr>
              <a:r>
                <a:rPr kumimoji="0" lang="en-US"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Project Center</a:t>
              </a:r>
              <a:br>
                <a:rPr kumimoji="0" lang="en-US"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br>
              <a:endParaRPr kumimoji="0" lang="en-US"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endParaRPr>
            </a:p>
          </p:txBody>
        </p:sp>
        <p:sp>
          <p:nvSpPr>
            <p:cNvPr id="23" name="Text Placeholder 11">
              <a:extLst>
                <a:ext uri="{FF2B5EF4-FFF2-40B4-BE49-F238E27FC236}">
                  <a16:creationId xmlns:a16="http://schemas.microsoft.com/office/drawing/2014/main" id="{52D3F7A9-9D27-0A4A-BC05-2DB0859D9297}"/>
                </a:ext>
              </a:extLst>
            </p:cNvPr>
            <p:cNvSpPr txBox="1">
              <a:spLocks/>
            </p:cNvSpPr>
            <p:nvPr/>
          </p:nvSpPr>
          <p:spPr>
            <a:xfrm>
              <a:off x="12467093" y="2632684"/>
              <a:ext cx="2562335" cy="327777"/>
            </a:xfrm>
            <a:prstGeom prst="rect">
              <a:avLst/>
            </a:prstGeom>
          </p:spPr>
          <p:txBody>
            <a:bodyPr/>
            <a:lstStyle>
              <a:lvl1pPr marL="287338"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31562" indent="-3429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000" b="0" kern="1200">
                  <a:solidFill>
                    <a:schemeClr val="tx1"/>
                  </a:solidFill>
                  <a:latin typeface="Calibri" panose="020F0502020204030204" pitchFamily="34" charset="0"/>
                  <a:ea typeface="+mn-ea"/>
                  <a:cs typeface="Calibri" panose="020F0502020204030204" pitchFamily="34" charset="0"/>
                </a:defRPr>
              </a:lvl2pPr>
              <a:lvl3pPr marL="864000"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150938"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1439863"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1728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6pPr>
              <a:lvl7pPr marL="2016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7pPr>
              <a:lvl8pPr marL="2304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400"/>
                </a:spcBef>
                <a:spcAft>
                  <a:spcPts val="600"/>
                </a:spcAft>
                <a:buClr>
                  <a:srgbClr val="F70656"/>
                </a:buClr>
                <a:buSzPct val="100000"/>
                <a:buFont typeface="Arial" panose="020B0604020202020204" pitchFamily="34" charset="0"/>
                <a:buNone/>
                <a:tabLst/>
                <a:defRPr/>
              </a:pPr>
              <a:r>
                <a:rPr kumimoji="0" lang="en-US"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R&amp;D Center</a:t>
              </a:r>
              <a:br>
                <a:rPr kumimoji="0" lang="en-US"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br>
              <a:endParaRPr kumimoji="0" lang="en-US"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endParaRPr>
            </a:p>
          </p:txBody>
        </p:sp>
        <p:sp>
          <p:nvSpPr>
            <p:cNvPr id="24" name="Text Placeholder 11">
              <a:extLst>
                <a:ext uri="{FF2B5EF4-FFF2-40B4-BE49-F238E27FC236}">
                  <a16:creationId xmlns:a16="http://schemas.microsoft.com/office/drawing/2014/main" id="{C167D41B-E98D-6C4D-AD1D-F7FA23B45B15}"/>
                </a:ext>
              </a:extLst>
            </p:cNvPr>
            <p:cNvSpPr txBox="1">
              <a:spLocks/>
            </p:cNvSpPr>
            <p:nvPr/>
          </p:nvSpPr>
          <p:spPr>
            <a:xfrm>
              <a:off x="14146653" y="2546630"/>
              <a:ext cx="2067311" cy="363662"/>
            </a:xfrm>
            <a:prstGeom prst="rect">
              <a:avLst/>
            </a:prstGeom>
          </p:spPr>
          <p:txBody>
            <a:bodyPr anchor="t"/>
            <a:lstStyle>
              <a:lvl1pPr marL="287338"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31562" indent="-3429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000" b="0" kern="1200">
                  <a:solidFill>
                    <a:schemeClr val="tx1"/>
                  </a:solidFill>
                  <a:latin typeface="Calibri" panose="020F0502020204030204" pitchFamily="34" charset="0"/>
                  <a:ea typeface="+mn-ea"/>
                  <a:cs typeface="Calibri" panose="020F0502020204030204" pitchFamily="34" charset="0"/>
                </a:defRPr>
              </a:lvl2pPr>
              <a:lvl3pPr marL="864000"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150938"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1439863"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1728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6pPr>
              <a:lvl7pPr marL="2016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7pPr>
              <a:lvl8pPr marL="2304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defRPr/>
              </a:pPr>
              <a:r>
                <a:rPr kumimoji="0" lang="en-US" sz="1600" b="0" i="0" u="none" strike="noStrike" kern="1200" cap="none" spc="0" normalizeH="0" baseline="0" noProof="0">
                  <a:ln>
                    <a:noFill/>
                  </a:ln>
                  <a:solidFill>
                    <a:schemeClr val="tx2"/>
                  </a:solidFill>
                  <a:effectLst/>
                  <a:uLnTx/>
                  <a:uFillTx/>
                  <a:latin typeface="Calibri"/>
                  <a:cs typeface="Calibri"/>
                </a:rPr>
                <a:t>Combined R&amp;D </a:t>
              </a:r>
              <a:br>
                <a:rPr lang="en-US" sz="1600">
                  <a:solidFill>
                    <a:schemeClr val="tx2"/>
                  </a:solidFill>
                  <a:latin typeface="Calibri"/>
                  <a:cs typeface="Calibri"/>
                </a:rPr>
              </a:br>
              <a:r>
                <a:rPr kumimoji="0" lang="en-US" sz="1600" b="0" i="0" u="none" strike="noStrike" kern="1200" cap="none" spc="0" normalizeH="0" baseline="0" noProof="0">
                  <a:ln>
                    <a:noFill/>
                  </a:ln>
                  <a:solidFill>
                    <a:schemeClr val="tx2"/>
                  </a:solidFill>
                  <a:effectLst/>
                  <a:uLnTx/>
                  <a:uFillTx/>
                  <a:latin typeface="Calibri"/>
                  <a:cs typeface="Calibri"/>
                </a:rPr>
                <a:t>and Project</a:t>
              </a:r>
              <a:r>
                <a:rPr lang="en-US" sz="1600">
                  <a:solidFill>
                    <a:schemeClr val="tx2"/>
                  </a:solidFill>
                  <a:latin typeface="Calibri"/>
                  <a:cs typeface="Calibri"/>
                </a:rPr>
                <a:t> Center</a:t>
              </a:r>
              <a:endParaRPr lang="en-US" sz="1600" b="0" i="0" u="none" strike="noStrike" kern="1200" cap="none" spc="0" normalizeH="0" baseline="0" noProof="0">
                <a:ln>
                  <a:noFill/>
                </a:ln>
                <a:solidFill>
                  <a:schemeClr val="tx2"/>
                </a:solidFill>
                <a:effectLst/>
                <a:uLnTx/>
                <a:uFillTx/>
              </a:endParaRPr>
            </a:p>
          </p:txBody>
        </p:sp>
      </p:grpSp>
      <p:sp>
        <p:nvSpPr>
          <p:cNvPr id="64" name="Text Placeholder 11">
            <a:extLst>
              <a:ext uri="{FF2B5EF4-FFF2-40B4-BE49-F238E27FC236}">
                <a16:creationId xmlns:a16="http://schemas.microsoft.com/office/drawing/2014/main" id="{65ECB52C-512C-6547-817E-91FC01AD2960}"/>
              </a:ext>
            </a:extLst>
          </p:cNvPr>
          <p:cNvSpPr txBox="1">
            <a:spLocks/>
          </p:cNvSpPr>
          <p:nvPr/>
        </p:nvSpPr>
        <p:spPr>
          <a:xfrm>
            <a:off x="781611" y="1396947"/>
            <a:ext cx="1358245" cy="4327303"/>
          </a:xfrm>
          <a:prstGeom prst="rect">
            <a:avLst/>
          </a:prstGeom>
        </p:spPr>
        <p:txBody>
          <a:bodyPr lIns="91440" tIns="45720" rIns="91440" bIns="45720" anchor="t"/>
          <a:lstStyle>
            <a:lvl1pPr marL="287338"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31562" indent="-3429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000" b="0" kern="1200">
                <a:solidFill>
                  <a:schemeClr val="tx1"/>
                </a:solidFill>
                <a:latin typeface="Calibri" panose="020F0502020204030204" pitchFamily="34" charset="0"/>
                <a:ea typeface="+mn-ea"/>
                <a:cs typeface="Calibri" panose="020F0502020204030204" pitchFamily="34" charset="0"/>
              </a:defRPr>
            </a:lvl2pPr>
            <a:lvl3pPr marL="864000"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150938"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1439863"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1728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6pPr>
            <a:lvl7pPr marL="2016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7pPr>
            <a:lvl8pPr marL="2304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1200"/>
              </a:spcAft>
              <a:buNone/>
              <a:defRPr/>
            </a:pPr>
            <a:r>
              <a:rPr lang="en-US" sz="3200" dirty="0">
                <a:solidFill>
                  <a:srgbClr val="C530FF"/>
                </a:solidFill>
                <a:latin typeface="Calibri"/>
                <a:cs typeface="Calibri"/>
              </a:rPr>
              <a:t>10+</a:t>
            </a:r>
            <a:br>
              <a:rPr lang="en-US" sz="2800" dirty="0">
                <a:latin typeface="Calibri"/>
                <a:cs typeface="Calibri"/>
              </a:rPr>
            </a:br>
            <a:r>
              <a:rPr lang="en-US" sz="1400" dirty="0">
                <a:solidFill>
                  <a:schemeClr val="tx2"/>
                </a:solidFill>
                <a:latin typeface="Calibri"/>
                <a:cs typeface="Calibri"/>
              </a:rPr>
              <a:t>R&amp;D Centers</a:t>
            </a:r>
          </a:p>
          <a:p>
            <a:pPr marL="0" lvl="0" indent="0">
              <a:lnSpc>
                <a:spcPct val="100000"/>
              </a:lnSpc>
              <a:spcBef>
                <a:spcPts val="0"/>
              </a:spcBef>
              <a:spcAft>
                <a:spcPts val="1200"/>
              </a:spcAft>
              <a:buNone/>
              <a:defRPr/>
            </a:pPr>
            <a:r>
              <a:rPr lang="en-US" sz="3200" dirty="0">
                <a:solidFill>
                  <a:srgbClr val="C530FF"/>
                </a:solidFill>
                <a:latin typeface="Calibri"/>
                <a:cs typeface="Calibri"/>
              </a:rPr>
              <a:t>22+</a:t>
            </a:r>
            <a:br>
              <a:rPr lang="en-US" sz="2800" dirty="0">
                <a:latin typeface="Calibri"/>
                <a:cs typeface="Calibri"/>
              </a:rPr>
            </a:br>
            <a:r>
              <a:rPr lang="en-US" sz="1400" dirty="0">
                <a:solidFill>
                  <a:schemeClr val="tx2"/>
                </a:solidFill>
                <a:latin typeface="Calibri"/>
                <a:cs typeface="Calibri"/>
              </a:rPr>
              <a:t>Project Centers</a:t>
            </a:r>
          </a:p>
          <a:p>
            <a:pPr marL="0" indent="0">
              <a:lnSpc>
                <a:spcPct val="100000"/>
              </a:lnSpc>
              <a:spcBef>
                <a:spcPts val="0"/>
              </a:spcBef>
              <a:spcAft>
                <a:spcPts val="1200"/>
              </a:spcAft>
              <a:buNone/>
              <a:defRPr/>
            </a:pPr>
            <a:r>
              <a:rPr lang="en-US" sz="3200" dirty="0">
                <a:solidFill>
                  <a:srgbClr val="C530FF"/>
                </a:solidFill>
                <a:latin typeface="Calibri"/>
                <a:cs typeface="Calibri"/>
              </a:rPr>
              <a:t>2,000+</a:t>
            </a:r>
            <a:br>
              <a:rPr lang="en-US" sz="2800" dirty="0">
                <a:latin typeface="Calibri"/>
                <a:cs typeface="Calibri"/>
              </a:rPr>
            </a:br>
            <a:r>
              <a:rPr lang="en-US" sz="1400" dirty="0">
                <a:solidFill>
                  <a:schemeClr val="tx2"/>
                </a:solidFill>
                <a:latin typeface="Calibri"/>
                <a:cs typeface="Calibri"/>
              </a:rPr>
              <a:t>R&amp;D Capacity </a:t>
            </a:r>
            <a:endParaRPr lang="en-US" sz="1400" dirty="0">
              <a:solidFill>
                <a:schemeClr val="tx2"/>
              </a:solidFill>
            </a:endParaRPr>
          </a:p>
          <a:p>
            <a:pPr marL="0" lvl="0" indent="0">
              <a:lnSpc>
                <a:spcPct val="100000"/>
              </a:lnSpc>
              <a:spcBef>
                <a:spcPts val="0"/>
              </a:spcBef>
              <a:spcAft>
                <a:spcPts val="1200"/>
              </a:spcAft>
              <a:buNone/>
              <a:defRPr/>
            </a:pPr>
            <a:r>
              <a:rPr lang="en-US" sz="3200" dirty="0">
                <a:solidFill>
                  <a:srgbClr val="C530FF"/>
                </a:solidFill>
                <a:latin typeface="Calibri"/>
                <a:cs typeface="Calibri"/>
              </a:rPr>
              <a:t>16%</a:t>
            </a:r>
            <a:br>
              <a:rPr lang="en-US" sz="2800" dirty="0">
                <a:latin typeface="Calibri"/>
                <a:cs typeface="Calibri"/>
              </a:rPr>
            </a:br>
            <a:r>
              <a:rPr lang="en-US" sz="1400" dirty="0">
                <a:solidFill>
                  <a:schemeClr val="tx2"/>
                </a:solidFill>
                <a:latin typeface="Calibri"/>
                <a:cs typeface="Calibri"/>
              </a:rPr>
              <a:t>of Revenue reinvested in R&amp;D</a:t>
            </a:r>
          </a:p>
          <a:p>
            <a:pPr marL="287020" indent="-287020">
              <a:lnSpc>
                <a:spcPct val="100000"/>
              </a:lnSpc>
              <a:spcBef>
                <a:spcPts val="0"/>
              </a:spcBef>
              <a:spcAft>
                <a:spcPts val="0"/>
              </a:spcAft>
              <a:buNone/>
              <a:defRPr/>
            </a:pPr>
            <a:r>
              <a:rPr lang="en-US" sz="3200" dirty="0">
                <a:solidFill>
                  <a:srgbClr val="C530FF"/>
                </a:solidFill>
                <a:latin typeface="Calibri"/>
                <a:cs typeface="Calibri"/>
              </a:rPr>
              <a:t>85%</a:t>
            </a:r>
            <a:endParaRPr lang="en-US" sz="3200" dirty="0">
              <a:solidFill>
                <a:schemeClr val="tx2"/>
              </a:solidFill>
              <a:latin typeface="Calibri"/>
              <a:cs typeface="Calibri"/>
            </a:endParaRPr>
          </a:p>
          <a:p>
            <a:pPr marL="287020" indent="-287020">
              <a:lnSpc>
                <a:spcPct val="100000"/>
              </a:lnSpc>
              <a:spcBef>
                <a:spcPts val="0"/>
              </a:spcBef>
              <a:spcAft>
                <a:spcPts val="0"/>
              </a:spcAft>
              <a:buNone/>
              <a:defRPr/>
            </a:pPr>
            <a:r>
              <a:rPr lang="en-US" sz="1400" dirty="0">
                <a:solidFill>
                  <a:schemeClr val="tx2"/>
                </a:solidFill>
                <a:latin typeface="Calibri"/>
                <a:cs typeface="Calibri"/>
              </a:rPr>
              <a:t>Projects include</a:t>
            </a:r>
            <a:endParaRPr lang="en-US" dirty="0">
              <a:solidFill>
                <a:schemeClr val="tx2"/>
              </a:solidFill>
            </a:endParaRPr>
          </a:p>
          <a:p>
            <a:pPr marL="287020" indent="-287020">
              <a:lnSpc>
                <a:spcPct val="100000"/>
              </a:lnSpc>
              <a:spcBef>
                <a:spcPts val="0"/>
              </a:spcBef>
              <a:spcAft>
                <a:spcPts val="0"/>
              </a:spcAft>
              <a:buNone/>
              <a:defRPr/>
            </a:pPr>
            <a:r>
              <a:rPr lang="en-US" sz="1400" dirty="0">
                <a:solidFill>
                  <a:schemeClr val="tx2"/>
                </a:solidFill>
                <a:latin typeface="Calibri"/>
                <a:cs typeface="Calibri"/>
              </a:rPr>
              <a:t>Next-Gen tech</a:t>
            </a:r>
            <a:endParaRPr lang="en-US" dirty="0">
              <a:solidFill>
                <a:schemeClr val="tx2"/>
              </a:solidFill>
            </a:endParaRPr>
          </a:p>
          <a:p>
            <a:pPr marL="0" indent="0">
              <a:lnSpc>
                <a:spcPct val="100000"/>
              </a:lnSpc>
              <a:spcBef>
                <a:spcPts val="0"/>
              </a:spcBef>
              <a:spcAft>
                <a:spcPts val="1200"/>
              </a:spcAft>
              <a:buNone/>
              <a:defRPr/>
            </a:pPr>
            <a:endParaRPr lang="en-US" sz="1400" dirty="0">
              <a:solidFill>
                <a:schemeClr val="tx2"/>
              </a:solidFill>
              <a:latin typeface="Calibri"/>
              <a:cs typeface="Calibri"/>
            </a:endParaRPr>
          </a:p>
          <a:p>
            <a:pPr marL="0" lvl="0" indent="0">
              <a:lnSpc>
                <a:spcPct val="100000"/>
              </a:lnSpc>
              <a:spcBef>
                <a:spcPts val="0"/>
              </a:spcBef>
              <a:spcAft>
                <a:spcPts val="1200"/>
              </a:spcAft>
              <a:buNone/>
              <a:defRPr/>
            </a:pPr>
            <a:endParaRPr lang="en-US" sz="3200" dirty="0">
              <a:solidFill>
                <a:srgbClr val="C530FF"/>
              </a:solidFill>
            </a:endParaRPr>
          </a:p>
          <a:p>
            <a:pPr marL="0" indent="0">
              <a:lnSpc>
                <a:spcPct val="100000"/>
              </a:lnSpc>
              <a:spcBef>
                <a:spcPts val="0"/>
              </a:spcBef>
              <a:spcAft>
                <a:spcPts val="1200"/>
              </a:spcAft>
              <a:buNone/>
              <a:defRPr/>
            </a:pPr>
            <a:endParaRPr lang="en-US" sz="1400" dirty="0">
              <a:solidFill>
                <a:srgbClr val="FFFFFF"/>
              </a:solidFill>
            </a:endParaRPr>
          </a:p>
          <a:p>
            <a:pPr marL="0" lvl="0" indent="0">
              <a:lnSpc>
                <a:spcPct val="100000"/>
              </a:lnSpc>
              <a:spcBef>
                <a:spcPts val="0"/>
              </a:spcBef>
              <a:spcAft>
                <a:spcPts val="1200"/>
              </a:spcAft>
              <a:buNone/>
              <a:defRPr/>
            </a:pPr>
            <a:br>
              <a:rPr lang="en-US" sz="1400" dirty="0"/>
            </a:br>
            <a:endParaRPr lang="en-US" sz="1400" dirty="0">
              <a:solidFill>
                <a:prstClr val="white"/>
              </a:solidFill>
            </a:endParaRPr>
          </a:p>
          <a:p>
            <a:pPr marL="0" lvl="0" indent="0">
              <a:lnSpc>
                <a:spcPct val="100000"/>
              </a:lnSpc>
              <a:spcBef>
                <a:spcPts val="0"/>
              </a:spcBef>
              <a:spcAft>
                <a:spcPts val="1200"/>
              </a:spcAft>
              <a:buNone/>
              <a:defRPr/>
            </a:pP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9" name="Text Placeholder 11">
            <a:extLst>
              <a:ext uri="{FF2B5EF4-FFF2-40B4-BE49-F238E27FC236}">
                <a16:creationId xmlns:a16="http://schemas.microsoft.com/office/drawing/2014/main" id="{04CAA4ED-5E7E-FA46-B855-C11345517711}"/>
              </a:ext>
            </a:extLst>
          </p:cNvPr>
          <p:cNvSpPr txBox="1">
            <a:spLocks/>
          </p:cNvSpPr>
          <p:nvPr/>
        </p:nvSpPr>
        <p:spPr>
          <a:xfrm>
            <a:off x="2239164" y="1400459"/>
            <a:ext cx="1691489" cy="4289828"/>
          </a:xfrm>
          <a:prstGeom prst="rect">
            <a:avLst/>
          </a:prstGeom>
        </p:spPr>
        <p:txBody>
          <a:bodyPr lIns="91440" tIns="45720" rIns="91440" bIns="45720" anchor="t"/>
          <a:lstStyle>
            <a:lvl1pPr marL="287338"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31562" indent="-3429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2000" b="0" kern="1200">
                <a:solidFill>
                  <a:schemeClr val="tx1"/>
                </a:solidFill>
                <a:latin typeface="Calibri" panose="020F0502020204030204" pitchFamily="34" charset="0"/>
                <a:ea typeface="+mn-ea"/>
                <a:cs typeface="Calibri" panose="020F0502020204030204" pitchFamily="34" charset="0"/>
              </a:defRPr>
            </a:lvl2pPr>
            <a:lvl3pPr marL="864000"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150938"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1439863" indent="-287338"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1728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6pPr>
            <a:lvl7pPr marL="2016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7pPr>
            <a:lvl8pPr marL="2304000" indent="-288000" algn="l" defTabSz="914400" rtl="0" eaLnBrk="1" latinLnBrk="0" hangingPunct="1">
              <a:lnSpc>
                <a:spcPct val="110000"/>
              </a:lnSpc>
              <a:spcBef>
                <a:spcPts val="400"/>
              </a:spcBef>
              <a:spcAft>
                <a:spcPts val="600"/>
              </a:spcAft>
              <a:buClr>
                <a:srgbClr val="F70656"/>
              </a:buClr>
              <a:buSzPct val="100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defRPr/>
            </a:pPr>
            <a:r>
              <a:rPr lang="en-US" sz="3200" dirty="0">
                <a:solidFill>
                  <a:srgbClr val="C530FF"/>
                </a:solidFill>
                <a:latin typeface="Calibri"/>
                <a:cs typeface="Calibri"/>
              </a:rPr>
              <a:t>6,500</a:t>
            </a:r>
            <a:br>
              <a:rPr lang="en-US" sz="2800" dirty="0">
                <a:latin typeface="Calibri"/>
                <a:cs typeface="Calibri"/>
              </a:rPr>
            </a:br>
            <a:r>
              <a:rPr lang="en-US" sz="1400" dirty="0">
                <a:solidFill>
                  <a:schemeClr val="tx2"/>
                </a:solidFill>
                <a:latin typeface="Calibri"/>
                <a:cs typeface="Calibri"/>
              </a:rPr>
              <a:t>Employees</a:t>
            </a:r>
          </a:p>
          <a:p>
            <a:pPr marL="0" indent="0">
              <a:lnSpc>
                <a:spcPct val="100000"/>
              </a:lnSpc>
              <a:spcBef>
                <a:spcPts val="0"/>
              </a:spcBef>
              <a:spcAft>
                <a:spcPts val="1200"/>
              </a:spcAft>
              <a:buNone/>
              <a:defRPr/>
            </a:pPr>
            <a:r>
              <a:rPr lang="en-US" sz="3200" dirty="0">
                <a:solidFill>
                  <a:srgbClr val="C530FF"/>
                </a:solidFill>
                <a:latin typeface="Calibri"/>
                <a:cs typeface="Calibri"/>
              </a:rPr>
              <a:t>4,300</a:t>
            </a:r>
            <a:br>
              <a:rPr lang="en-US" sz="1400" b="1" dirty="0">
                <a:latin typeface="Calibri"/>
                <a:cs typeface="Calibri"/>
              </a:rPr>
            </a:br>
            <a:r>
              <a:rPr lang="en-US" sz="1400" dirty="0">
                <a:solidFill>
                  <a:schemeClr val="tx2"/>
                </a:solidFill>
                <a:latin typeface="Calibri"/>
                <a:cs typeface="Calibri"/>
              </a:rPr>
              <a:t>SI Partners</a:t>
            </a:r>
          </a:p>
          <a:p>
            <a:pPr marL="0" lvl="0" indent="0">
              <a:lnSpc>
                <a:spcPct val="100000"/>
              </a:lnSpc>
              <a:spcBef>
                <a:spcPts val="0"/>
              </a:spcBef>
              <a:spcAft>
                <a:spcPts val="1200"/>
              </a:spcAft>
              <a:buNone/>
              <a:defRPr/>
            </a:pPr>
            <a:r>
              <a:rPr lang="en-US" sz="3200" dirty="0">
                <a:solidFill>
                  <a:srgbClr val="C530FF"/>
                </a:solidFill>
                <a:latin typeface="Calibri"/>
                <a:cs typeface="Calibri"/>
              </a:rPr>
              <a:t>120+</a:t>
            </a:r>
            <a:br>
              <a:rPr lang="en-US" sz="2800" dirty="0">
                <a:latin typeface="Calibri"/>
                <a:cs typeface="Calibri"/>
              </a:rPr>
            </a:br>
            <a:r>
              <a:rPr lang="en-US" sz="1400" dirty="0">
                <a:latin typeface="Calibri"/>
                <a:cs typeface="Calibri"/>
              </a:rPr>
              <a:t>Sales Partners</a:t>
            </a:r>
          </a:p>
          <a:p>
            <a:pPr marL="0" indent="0">
              <a:lnSpc>
                <a:spcPct val="100000"/>
              </a:lnSpc>
              <a:spcBef>
                <a:spcPts val="0"/>
              </a:spcBef>
              <a:spcAft>
                <a:spcPts val="1200"/>
              </a:spcAft>
              <a:buNone/>
              <a:defRPr/>
            </a:pPr>
            <a:r>
              <a:rPr lang="en-US" sz="3200" dirty="0">
                <a:solidFill>
                  <a:srgbClr val="C530FF"/>
                </a:solidFill>
                <a:latin typeface="Calibri"/>
                <a:cs typeface="Calibri"/>
              </a:rPr>
              <a:t>250+</a:t>
            </a:r>
            <a:r>
              <a:rPr lang="en-US" sz="3200" dirty="0">
                <a:solidFill>
                  <a:schemeClr val="bg1"/>
                </a:solidFill>
                <a:latin typeface="Calibri"/>
                <a:cs typeface="Calibri"/>
              </a:rPr>
              <a:t>     </a:t>
            </a:r>
          </a:p>
          <a:p>
            <a:pPr marL="0" indent="0">
              <a:lnSpc>
                <a:spcPct val="100000"/>
              </a:lnSpc>
              <a:spcBef>
                <a:spcPts val="0"/>
              </a:spcBef>
              <a:spcAft>
                <a:spcPts val="400"/>
              </a:spcAft>
              <a:buNone/>
              <a:defRPr/>
            </a:pPr>
            <a:r>
              <a:rPr lang="en-US" sz="1400" dirty="0">
                <a:solidFill>
                  <a:schemeClr val="tx2"/>
                </a:solidFill>
                <a:latin typeface="Calibri"/>
                <a:cs typeface="Calibri"/>
              </a:rPr>
              <a:t>Tech Partners</a:t>
            </a:r>
          </a:p>
          <a:p>
            <a:pPr marL="0" indent="0">
              <a:lnSpc>
                <a:spcPct val="100000"/>
              </a:lnSpc>
              <a:spcBef>
                <a:spcPts val="0"/>
              </a:spcBef>
              <a:spcAft>
                <a:spcPts val="1200"/>
              </a:spcAft>
              <a:buNone/>
              <a:defRPr/>
            </a:pPr>
            <a:endParaRPr lang="en-US" sz="1400" dirty="0">
              <a:solidFill>
                <a:schemeClr val="tx2"/>
              </a:solidFill>
              <a:latin typeface="Calibri"/>
              <a:cs typeface="Calibri"/>
            </a:endParaRPr>
          </a:p>
          <a:p>
            <a:pPr marL="0" lvl="0" indent="0">
              <a:lnSpc>
                <a:spcPct val="100000"/>
              </a:lnSpc>
              <a:spcBef>
                <a:spcPts val="0"/>
              </a:spcBef>
              <a:spcAft>
                <a:spcPts val="1200"/>
              </a:spcAft>
              <a:buNone/>
              <a:defRPr/>
            </a:pPr>
            <a:r>
              <a:rPr lang="en-US" sz="3200" dirty="0">
                <a:solidFill>
                  <a:srgbClr val="C530FF"/>
                </a:solidFill>
                <a:latin typeface="Calibri"/>
                <a:cs typeface="Calibri"/>
              </a:rPr>
              <a:t>20+</a:t>
            </a:r>
            <a:br>
              <a:rPr lang="en-US" sz="2800" dirty="0">
                <a:latin typeface="Calibri"/>
                <a:cs typeface="Calibri"/>
              </a:rPr>
            </a:br>
            <a:r>
              <a:rPr lang="en-US" sz="1400" dirty="0">
                <a:solidFill>
                  <a:schemeClr val="tx2"/>
                </a:solidFill>
                <a:latin typeface="Calibri"/>
                <a:cs typeface="Calibri"/>
              </a:rPr>
              <a:t>Alliance Partners​</a:t>
            </a:r>
            <a:endParaRPr lang="en-US" sz="1400" dirty="0">
              <a:solidFill>
                <a:schemeClr val="tx2"/>
              </a:solidFill>
            </a:endParaRPr>
          </a:p>
        </p:txBody>
      </p:sp>
      <p:grpSp>
        <p:nvGrpSpPr>
          <p:cNvPr id="14" name="Group 13">
            <a:extLst>
              <a:ext uri="{FF2B5EF4-FFF2-40B4-BE49-F238E27FC236}">
                <a16:creationId xmlns:a16="http://schemas.microsoft.com/office/drawing/2014/main" id="{FD38A070-0C66-4BCE-B1F0-4A953099B46A}"/>
              </a:ext>
            </a:extLst>
          </p:cNvPr>
          <p:cNvGrpSpPr/>
          <p:nvPr/>
        </p:nvGrpSpPr>
        <p:grpSpPr>
          <a:xfrm>
            <a:off x="4014364" y="1668130"/>
            <a:ext cx="7403899" cy="3851065"/>
            <a:chOff x="4014364" y="1668130"/>
            <a:chExt cx="7403899" cy="3851065"/>
          </a:xfrm>
        </p:grpSpPr>
        <p:pic>
          <p:nvPicPr>
            <p:cNvPr id="10" name="Picture 9">
              <a:extLst>
                <a:ext uri="{FF2B5EF4-FFF2-40B4-BE49-F238E27FC236}">
                  <a16:creationId xmlns:a16="http://schemas.microsoft.com/office/drawing/2014/main" id="{D964E12C-1434-C94E-9738-B0EBB33E1173}"/>
                </a:ext>
              </a:extLst>
            </p:cNvPr>
            <p:cNvPicPr>
              <a:picLocks noChangeAspect="1"/>
            </p:cNvPicPr>
            <p:nvPr/>
          </p:nvPicPr>
          <p:blipFill>
            <a:blip r:embed="rId6">
              <a:alphaModFix amt="82000"/>
              <a:duotone>
                <a:schemeClr val="accent6">
                  <a:shade val="45000"/>
                  <a:satMod val="135000"/>
                </a:schemeClr>
                <a:prstClr val="white"/>
              </a:duotone>
            </a:blip>
            <a:stretch>
              <a:fillRect/>
            </a:stretch>
          </p:blipFill>
          <p:spPr>
            <a:xfrm>
              <a:off x="4014364" y="1668130"/>
              <a:ext cx="7403899" cy="3851065"/>
            </a:xfrm>
            <a:prstGeom prst="rect">
              <a:avLst/>
            </a:prstGeom>
            <a:noFill/>
          </p:spPr>
        </p:pic>
        <p:sp>
          <p:nvSpPr>
            <p:cNvPr id="72" name="Oval 71">
              <a:extLst>
                <a:ext uri="{FF2B5EF4-FFF2-40B4-BE49-F238E27FC236}">
                  <a16:creationId xmlns:a16="http://schemas.microsoft.com/office/drawing/2014/main" id="{837889FF-0DFD-4959-85D7-02FCFA0C1AAA}"/>
                </a:ext>
              </a:extLst>
            </p:cNvPr>
            <p:cNvSpPr/>
            <p:nvPr/>
          </p:nvSpPr>
          <p:spPr>
            <a:xfrm>
              <a:off x="5006385" y="3296285"/>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5E2F7A0F-5D6F-4600-8040-2139C80AD0B3}"/>
                </a:ext>
              </a:extLst>
            </p:cNvPr>
            <p:cNvSpPr/>
            <p:nvPr/>
          </p:nvSpPr>
          <p:spPr>
            <a:xfrm>
              <a:off x="5073772" y="3397224"/>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E20AB268-3176-4321-AF80-470724C729E9}"/>
                </a:ext>
              </a:extLst>
            </p:cNvPr>
            <p:cNvSpPr/>
            <p:nvPr/>
          </p:nvSpPr>
          <p:spPr>
            <a:xfrm>
              <a:off x="5170932" y="2861898"/>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5362C4A8-41E7-4E8F-9208-556F55D50D27}"/>
                </a:ext>
              </a:extLst>
            </p:cNvPr>
            <p:cNvSpPr/>
            <p:nvPr/>
          </p:nvSpPr>
          <p:spPr>
            <a:xfrm>
              <a:off x="5442149" y="3756516"/>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9012A2A8-5F6E-471B-BB5C-FB35C81BBF11}"/>
                </a:ext>
              </a:extLst>
            </p:cNvPr>
            <p:cNvSpPr/>
            <p:nvPr/>
          </p:nvSpPr>
          <p:spPr>
            <a:xfrm>
              <a:off x="5504031" y="3486643"/>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6D045CB4-EE98-464C-B68D-68C608C4EBDC}"/>
                </a:ext>
              </a:extLst>
            </p:cNvPr>
            <p:cNvSpPr/>
            <p:nvPr/>
          </p:nvSpPr>
          <p:spPr>
            <a:xfrm>
              <a:off x="5532785" y="3383924"/>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1493E6D3-2F33-4FF2-85C3-2D67E59506E8}"/>
                </a:ext>
              </a:extLst>
            </p:cNvPr>
            <p:cNvSpPr/>
            <p:nvPr/>
          </p:nvSpPr>
          <p:spPr>
            <a:xfrm>
              <a:off x="5822222" y="3385544"/>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E29B7C2D-FA3D-42F0-AB41-88D0D7BC2971}"/>
                </a:ext>
              </a:extLst>
            </p:cNvPr>
            <p:cNvSpPr/>
            <p:nvPr/>
          </p:nvSpPr>
          <p:spPr>
            <a:xfrm>
              <a:off x="5661720" y="3104272"/>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6F18BF14-8251-4CB0-BDC5-F89F2DFBEBF5}"/>
                </a:ext>
              </a:extLst>
            </p:cNvPr>
            <p:cNvSpPr/>
            <p:nvPr/>
          </p:nvSpPr>
          <p:spPr>
            <a:xfrm>
              <a:off x="5843366" y="3055509"/>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9B761877-084A-4A26-B75C-F2030D5711C6}"/>
                </a:ext>
              </a:extLst>
            </p:cNvPr>
            <p:cNvSpPr/>
            <p:nvPr/>
          </p:nvSpPr>
          <p:spPr>
            <a:xfrm>
              <a:off x="5987795" y="2997153"/>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7AF9926F-0B05-4726-8707-2DAE67DB7EA9}"/>
                </a:ext>
              </a:extLst>
            </p:cNvPr>
            <p:cNvSpPr/>
            <p:nvPr/>
          </p:nvSpPr>
          <p:spPr>
            <a:xfrm>
              <a:off x="6471609" y="4665919"/>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7EEB16A4-E68F-4F3A-A312-323C9BCF2531}"/>
                </a:ext>
              </a:extLst>
            </p:cNvPr>
            <p:cNvSpPr/>
            <p:nvPr/>
          </p:nvSpPr>
          <p:spPr>
            <a:xfrm>
              <a:off x="5967367" y="4912216"/>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890C03C9-A8C8-40B9-BA57-863D097DFF5F}"/>
                </a:ext>
              </a:extLst>
            </p:cNvPr>
            <p:cNvSpPr/>
            <p:nvPr/>
          </p:nvSpPr>
          <p:spPr>
            <a:xfrm>
              <a:off x="7425857" y="2771465"/>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DE2323EE-D89E-4109-987D-FACD7F0C5EB3}"/>
                </a:ext>
              </a:extLst>
            </p:cNvPr>
            <p:cNvSpPr/>
            <p:nvPr/>
          </p:nvSpPr>
          <p:spPr>
            <a:xfrm>
              <a:off x="7392056" y="2748235"/>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1001C0F0-B9FA-49A6-9E7B-503C8CA3C8E2}"/>
                </a:ext>
              </a:extLst>
            </p:cNvPr>
            <p:cNvSpPr/>
            <p:nvPr/>
          </p:nvSpPr>
          <p:spPr>
            <a:xfrm>
              <a:off x="7303458" y="2703235"/>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B08731E5-142E-4594-BD00-39252BDABD9B}"/>
                </a:ext>
              </a:extLst>
            </p:cNvPr>
            <p:cNvSpPr/>
            <p:nvPr/>
          </p:nvSpPr>
          <p:spPr>
            <a:xfrm>
              <a:off x="7604113" y="2642295"/>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972B60F8-DABD-48FC-AFE7-F2AD46952C2E}"/>
                </a:ext>
              </a:extLst>
            </p:cNvPr>
            <p:cNvSpPr/>
            <p:nvPr/>
          </p:nvSpPr>
          <p:spPr>
            <a:xfrm>
              <a:off x="7601081" y="2988194"/>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BAEB55DB-1DBD-4895-8E05-0A582A1CAFFE}"/>
                </a:ext>
              </a:extLst>
            </p:cNvPr>
            <p:cNvSpPr/>
            <p:nvPr/>
          </p:nvSpPr>
          <p:spPr>
            <a:xfrm>
              <a:off x="8460134" y="3464684"/>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D222E59A-117B-42CF-934A-12F19D6534C4}"/>
                </a:ext>
              </a:extLst>
            </p:cNvPr>
            <p:cNvSpPr/>
            <p:nvPr/>
          </p:nvSpPr>
          <p:spPr>
            <a:xfrm>
              <a:off x="8564420" y="3486643"/>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82A9F4AC-8551-47C6-89A2-F5B4992A93F9}"/>
                </a:ext>
              </a:extLst>
            </p:cNvPr>
            <p:cNvSpPr/>
            <p:nvPr/>
          </p:nvSpPr>
          <p:spPr>
            <a:xfrm>
              <a:off x="9073997" y="3640576"/>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FFD62D82-6864-4E14-AD81-8572CC7D5811}"/>
                </a:ext>
              </a:extLst>
            </p:cNvPr>
            <p:cNvSpPr/>
            <p:nvPr/>
          </p:nvSpPr>
          <p:spPr>
            <a:xfrm>
              <a:off x="9592386" y="3921291"/>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8618F526-B2C3-45D5-BE12-6B0417303CFB}"/>
                </a:ext>
              </a:extLst>
            </p:cNvPr>
            <p:cNvSpPr/>
            <p:nvPr/>
          </p:nvSpPr>
          <p:spPr>
            <a:xfrm>
              <a:off x="9646503" y="3971460"/>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5B9615F6-D0A5-4643-B71C-B87A8676194C}"/>
                </a:ext>
              </a:extLst>
            </p:cNvPr>
            <p:cNvSpPr/>
            <p:nvPr/>
          </p:nvSpPr>
          <p:spPr>
            <a:xfrm>
              <a:off x="9708774" y="3045322"/>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65A8ADCF-2D11-46E6-8F03-C72387D09333}"/>
                </a:ext>
              </a:extLst>
            </p:cNvPr>
            <p:cNvSpPr/>
            <p:nvPr/>
          </p:nvSpPr>
          <p:spPr>
            <a:xfrm>
              <a:off x="9980420" y="3172103"/>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a:extLst>
                <a:ext uri="{FF2B5EF4-FFF2-40B4-BE49-F238E27FC236}">
                  <a16:creationId xmlns:a16="http://schemas.microsoft.com/office/drawing/2014/main" id="{C5A2B92D-BB94-45D8-8786-795897ABA127}"/>
                </a:ext>
              </a:extLst>
            </p:cNvPr>
            <p:cNvSpPr/>
            <p:nvPr/>
          </p:nvSpPr>
          <p:spPr>
            <a:xfrm>
              <a:off x="10757474" y="4580577"/>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Oval 156">
              <a:extLst>
                <a:ext uri="{FF2B5EF4-FFF2-40B4-BE49-F238E27FC236}">
                  <a16:creationId xmlns:a16="http://schemas.microsoft.com/office/drawing/2014/main" id="{5140C923-E741-40BB-AB5B-C13115AF5AE7}"/>
                </a:ext>
              </a:extLst>
            </p:cNvPr>
            <p:cNvSpPr/>
            <p:nvPr/>
          </p:nvSpPr>
          <p:spPr>
            <a:xfrm>
              <a:off x="6240711" y="4945554"/>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8" name="Oval 157">
              <a:extLst>
                <a:ext uri="{FF2B5EF4-FFF2-40B4-BE49-F238E27FC236}">
                  <a16:creationId xmlns:a16="http://schemas.microsoft.com/office/drawing/2014/main" id="{77DD2A23-72F2-447B-9BA3-B408EF1DC1C3}"/>
                </a:ext>
              </a:extLst>
            </p:cNvPr>
            <p:cNvSpPr/>
            <p:nvPr/>
          </p:nvSpPr>
          <p:spPr>
            <a:xfrm>
              <a:off x="10565159" y="4867216"/>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Oval 158">
              <a:extLst>
                <a:ext uri="{FF2B5EF4-FFF2-40B4-BE49-F238E27FC236}">
                  <a16:creationId xmlns:a16="http://schemas.microsoft.com/office/drawing/2014/main" id="{DE7DBC9A-7198-494F-AA95-D6FA62D94A86}"/>
                </a:ext>
              </a:extLst>
            </p:cNvPr>
            <p:cNvSpPr/>
            <p:nvPr/>
          </p:nvSpPr>
          <p:spPr>
            <a:xfrm>
              <a:off x="9956605" y="4708332"/>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a:extLst>
                <a:ext uri="{FF2B5EF4-FFF2-40B4-BE49-F238E27FC236}">
                  <a16:creationId xmlns:a16="http://schemas.microsoft.com/office/drawing/2014/main" id="{0E58DC7D-87F8-40B8-BD61-E9DB7D371AD6}"/>
                </a:ext>
              </a:extLst>
            </p:cNvPr>
            <p:cNvSpPr/>
            <p:nvPr/>
          </p:nvSpPr>
          <p:spPr>
            <a:xfrm>
              <a:off x="10706485" y="4748569"/>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Oval 160">
              <a:extLst>
                <a:ext uri="{FF2B5EF4-FFF2-40B4-BE49-F238E27FC236}">
                  <a16:creationId xmlns:a16="http://schemas.microsoft.com/office/drawing/2014/main" id="{E72DA348-DD52-4EC9-AE22-652A302581E8}"/>
                </a:ext>
              </a:extLst>
            </p:cNvPr>
            <p:cNvSpPr/>
            <p:nvPr/>
          </p:nvSpPr>
          <p:spPr>
            <a:xfrm>
              <a:off x="6535340" y="4639761"/>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2" name="Oval 161">
              <a:extLst>
                <a:ext uri="{FF2B5EF4-FFF2-40B4-BE49-F238E27FC236}">
                  <a16:creationId xmlns:a16="http://schemas.microsoft.com/office/drawing/2014/main" id="{2C51911F-92F6-4ECF-8619-34772D3A3946}"/>
                </a:ext>
              </a:extLst>
            </p:cNvPr>
            <p:cNvSpPr/>
            <p:nvPr/>
          </p:nvSpPr>
          <p:spPr>
            <a:xfrm>
              <a:off x="5897795" y="4061460"/>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 name="Oval 162">
              <a:extLst>
                <a:ext uri="{FF2B5EF4-FFF2-40B4-BE49-F238E27FC236}">
                  <a16:creationId xmlns:a16="http://schemas.microsoft.com/office/drawing/2014/main" id="{311C24A4-3269-40E7-8D8E-7088717E2111}"/>
                </a:ext>
              </a:extLst>
            </p:cNvPr>
            <p:cNvSpPr/>
            <p:nvPr/>
          </p:nvSpPr>
          <p:spPr>
            <a:xfrm>
              <a:off x="9886510" y="3353843"/>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a:extLst>
                <a:ext uri="{FF2B5EF4-FFF2-40B4-BE49-F238E27FC236}">
                  <a16:creationId xmlns:a16="http://schemas.microsoft.com/office/drawing/2014/main" id="{5C6EC633-AE76-43A6-BD9A-CAB4119FA6F8}"/>
                </a:ext>
              </a:extLst>
            </p:cNvPr>
            <p:cNvSpPr/>
            <p:nvPr/>
          </p:nvSpPr>
          <p:spPr>
            <a:xfrm>
              <a:off x="9760977" y="3490902"/>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Oval 164">
              <a:extLst>
                <a:ext uri="{FF2B5EF4-FFF2-40B4-BE49-F238E27FC236}">
                  <a16:creationId xmlns:a16="http://schemas.microsoft.com/office/drawing/2014/main" id="{85838032-0CDB-461C-AD67-0004231BA71B}"/>
                </a:ext>
              </a:extLst>
            </p:cNvPr>
            <p:cNvSpPr/>
            <p:nvPr/>
          </p:nvSpPr>
          <p:spPr>
            <a:xfrm>
              <a:off x="7871411" y="2480955"/>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a:extLst>
                <a:ext uri="{FF2B5EF4-FFF2-40B4-BE49-F238E27FC236}">
                  <a16:creationId xmlns:a16="http://schemas.microsoft.com/office/drawing/2014/main" id="{29B16D76-61F3-405A-B8AB-8DAF41B6EF3F}"/>
                </a:ext>
              </a:extLst>
            </p:cNvPr>
            <p:cNvSpPr/>
            <p:nvPr/>
          </p:nvSpPr>
          <p:spPr>
            <a:xfrm>
              <a:off x="7490994" y="2877161"/>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Oval 168">
              <a:extLst>
                <a:ext uri="{FF2B5EF4-FFF2-40B4-BE49-F238E27FC236}">
                  <a16:creationId xmlns:a16="http://schemas.microsoft.com/office/drawing/2014/main" id="{61328BB1-1DA6-4B1C-B6F7-988639A3C878}"/>
                </a:ext>
              </a:extLst>
            </p:cNvPr>
            <p:cNvSpPr/>
            <p:nvPr/>
          </p:nvSpPr>
          <p:spPr>
            <a:xfrm>
              <a:off x="7611629" y="2859851"/>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a:extLst>
                <a:ext uri="{FF2B5EF4-FFF2-40B4-BE49-F238E27FC236}">
                  <a16:creationId xmlns:a16="http://schemas.microsoft.com/office/drawing/2014/main" id="{3F611302-0684-44BA-B8BB-8758C7338766}"/>
                </a:ext>
              </a:extLst>
            </p:cNvPr>
            <p:cNvSpPr/>
            <p:nvPr/>
          </p:nvSpPr>
          <p:spPr>
            <a:xfrm>
              <a:off x="8967327" y="3591116"/>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Oval 170">
              <a:extLst>
                <a:ext uri="{FF2B5EF4-FFF2-40B4-BE49-F238E27FC236}">
                  <a16:creationId xmlns:a16="http://schemas.microsoft.com/office/drawing/2014/main" id="{E0DBB78A-D5AE-4C40-8D83-F0774024567C}"/>
                </a:ext>
              </a:extLst>
            </p:cNvPr>
            <p:cNvSpPr/>
            <p:nvPr/>
          </p:nvSpPr>
          <p:spPr>
            <a:xfrm>
              <a:off x="9116716" y="3752192"/>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FA126C19-CF72-4C40-BC06-B51E9E3A4FEC}"/>
                </a:ext>
              </a:extLst>
            </p:cNvPr>
            <p:cNvSpPr/>
            <p:nvPr/>
          </p:nvSpPr>
          <p:spPr>
            <a:xfrm>
              <a:off x="9084944" y="3757459"/>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Oval 171">
              <a:extLst>
                <a:ext uri="{FF2B5EF4-FFF2-40B4-BE49-F238E27FC236}">
                  <a16:creationId xmlns:a16="http://schemas.microsoft.com/office/drawing/2014/main" id="{2B5B5D20-539F-40F6-9CEB-3582877CCD29}"/>
                </a:ext>
              </a:extLst>
            </p:cNvPr>
            <p:cNvSpPr/>
            <p:nvPr/>
          </p:nvSpPr>
          <p:spPr>
            <a:xfrm>
              <a:off x="10240371" y="3206285"/>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Oval 172">
              <a:extLst>
                <a:ext uri="{FF2B5EF4-FFF2-40B4-BE49-F238E27FC236}">
                  <a16:creationId xmlns:a16="http://schemas.microsoft.com/office/drawing/2014/main" id="{F9544BAA-C3B9-4C7F-B8B9-80E844C8F9DF}"/>
                </a:ext>
              </a:extLst>
            </p:cNvPr>
            <p:cNvSpPr/>
            <p:nvPr/>
          </p:nvSpPr>
          <p:spPr>
            <a:xfrm>
              <a:off x="7522217" y="2773336"/>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Oval 173">
              <a:extLst>
                <a:ext uri="{FF2B5EF4-FFF2-40B4-BE49-F238E27FC236}">
                  <a16:creationId xmlns:a16="http://schemas.microsoft.com/office/drawing/2014/main" id="{49A79916-D055-46B1-B97B-CC0BB330D0C9}"/>
                </a:ext>
              </a:extLst>
            </p:cNvPr>
            <p:cNvSpPr/>
            <p:nvPr/>
          </p:nvSpPr>
          <p:spPr>
            <a:xfrm>
              <a:off x="7541906" y="2554735"/>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Oval 174">
              <a:extLst>
                <a:ext uri="{FF2B5EF4-FFF2-40B4-BE49-F238E27FC236}">
                  <a16:creationId xmlns:a16="http://schemas.microsoft.com/office/drawing/2014/main" id="{B97D93FB-E473-4487-98FB-F094F15B257B}"/>
                </a:ext>
              </a:extLst>
            </p:cNvPr>
            <p:cNvSpPr/>
            <p:nvPr/>
          </p:nvSpPr>
          <p:spPr>
            <a:xfrm>
              <a:off x="7716313" y="2817534"/>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a:extLst>
                <a:ext uri="{FF2B5EF4-FFF2-40B4-BE49-F238E27FC236}">
                  <a16:creationId xmlns:a16="http://schemas.microsoft.com/office/drawing/2014/main" id="{C294B131-1153-496B-B19E-E469EA97BE21}"/>
                </a:ext>
              </a:extLst>
            </p:cNvPr>
            <p:cNvSpPr/>
            <p:nvPr/>
          </p:nvSpPr>
          <p:spPr>
            <a:xfrm>
              <a:off x="8123461" y="2662997"/>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EBDDCE4B-6D45-4EDA-AF24-3EE6217414C5}"/>
                </a:ext>
              </a:extLst>
            </p:cNvPr>
            <p:cNvSpPr/>
            <p:nvPr/>
          </p:nvSpPr>
          <p:spPr>
            <a:xfrm>
              <a:off x="7964586" y="2502018"/>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a:extLst>
                <a:ext uri="{FF2B5EF4-FFF2-40B4-BE49-F238E27FC236}">
                  <a16:creationId xmlns:a16="http://schemas.microsoft.com/office/drawing/2014/main" id="{543B8FC7-51E6-4E58-9AB5-1A26332E2204}"/>
                </a:ext>
              </a:extLst>
            </p:cNvPr>
            <p:cNvSpPr/>
            <p:nvPr/>
          </p:nvSpPr>
          <p:spPr>
            <a:xfrm>
              <a:off x="7357974" y="3112633"/>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79">
              <a:extLst>
                <a:ext uri="{FF2B5EF4-FFF2-40B4-BE49-F238E27FC236}">
                  <a16:creationId xmlns:a16="http://schemas.microsoft.com/office/drawing/2014/main" id="{5B1FF912-DB4F-4420-90A2-4A86542A4636}"/>
                </a:ext>
              </a:extLst>
            </p:cNvPr>
            <p:cNvSpPr/>
            <p:nvPr/>
          </p:nvSpPr>
          <p:spPr>
            <a:xfrm>
              <a:off x="7308164" y="3190926"/>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Oval 180">
              <a:extLst>
                <a:ext uri="{FF2B5EF4-FFF2-40B4-BE49-F238E27FC236}">
                  <a16:creationId xmlns:a16="http://schemas.microsoft.com/office/drawing/2014/main" id="{A6383EBB-E1A2-46E3-8340-418F2F49F1B1}"/>
                </a:ext>
              </a:extLst>
            </p:cNvPr>
            <p:cNvSpPr/>
            <p:nvPr/>
          </p:nvSpPr>
          <p:spPr>
            <a:xfrm>
              <a:off x="7671634" y="2657773"/>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Oval 181">
              <a:extLst>
                <a:ext uri="{FF2B5EF4-FFF2-40B4-BE49-F238E27FC236}">
                  <a16:creationId xmlns:a16="http://schemas.microsoft.com/office/drawing/2014/main" id="{70E8DE7C-4F64-416C-9C96-7DABC474BE4B}"/>
                </a:ext>
              </a:extLst>
            </p:cNvPr>
            <p:cNvSpPr/>
            <p:nvPr/>
          </p:nvSpPr>
          <p:spPr>
            <a:xfrm>
              <a:off x="9547386" y="3711516"/>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6D583FA3-A233-4670-9176-05576E6F5674}"/>
                </a:ext>
              </a:extLst>
            </p:cNvPr>
            <p:cNvSpPr/>
            <p:nvPr/>
          </p:nvSpPr>
          <p:spPr>
            <a:xfrm>
              <a:off x="7994945" y="3104272"/>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a:extLst>
                <a:ext uri="{FF2B5EF4-FFF2-40B4-BE49-F238E27FC236}">
                  <a16:creationId xmlns:a16="http://schemas.microsoft.com/office/drawing/2014/main" id="{48B69FAE-8EB9-4822-9389-C788C977DFCF}"/>
                </a:ext>
              </a:extLst>
            </p:cNvPr>
            <p:cNvSpPr/>
            <p:nvPr/>
          </p:nvSpPr>
          <p:spPr>
            <a:xfrm>
              <a:off x="5213278" y="3396643"/>
              <a:ext cx="90000" cy="90000"/>
            </a:xfrm>
            <a:prstGeom prst="ellipse">
              <a:avLst/>
            </a:prstGeom>
            <a:solidFill>
              <a:srgbClr val="D770FF">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85">
              <a:extLst>
                <a:ext uri="{FF2B5EF4-FFF2-40B4-BE49-F238E27FC236}">
                  <a16:creationId xmlns:a16="http://schemas.microsoft.com/office/drawing/2014/main" id="{15C905EC-C90D-4B22-979E-A729C5340DF9}"/>
                </a:ext>
              </a:extLst>
            </p:cNvPr>
            <p:cNvSpPr/>
            <p:nvPr/>
          </p:nvSpPr>
          <p:spPr>
            <a:xfrm>
              <a:off x="5778323" y="3274707"/>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Oval 186">
              <a:extLst>
                <a:ext uri="{FF2B5EF4-FFF2-40B4-BE49-F238E27FC236}">
                  <a16:creationId xmlns:a16="http://schemas.microsoft.com/office/drawing/2014/main" id="{6D11F1D4-2CD8-4869-AAAC-950DB572C804}"/>
                </a:ext>
              </a:extLst>
            </p:cNvPr>
            <p:cNvSpPr/>
            <p:nvPr/>
          </p:nvSpPr>
          <p:spPr>
            <a:xfrm>
              <a:off x="5460909" y="3455373"/>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a:extLst>
                <a:ext uri="{FF2B5EF4-FFF2-40B4-BE49-F238E27FC236}">
                  <a16:creationId xmlns:a16="http://schemas.microsoft.com/office/drawing/2014/main" id="{0FACD43E-FE53-4AA6-B3AD-17340B44C864}"/>
                </a:ext>
              </a:extLst>
            </p:cNvPr>
            <p:cNvSpPr/>
            <p:nvPr/>
          </p:nvSpPr>
          <p:spPr>
            <a:xfrm>
              <a:off x="5922464" y="3169722"/>
              <a:ext cx="90000" cy="90000"/>
            </a:xfrm>
            <a:prstGeom prst="ellipse">
              <a:avLst/>
            </a:prstGeom>
            <a:solidFill>
              <a:srgbClr val="4D69E0">
                <a:alpha val="84706"/>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03435FD6-79D3-49AC-B98A-9A9C5B7ECDCF}"/>
                </a:ext>
              </a:extLst>
            </p:cNvPr>
            <p:cNvSpPr/>
            <p:nvPr/>
          </p:nvSpPr>
          <p:spPr>
            <a:xfrm>
              <a:off x="5964523" y="3146891"/>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Oval 188">
              <a:extLst>
                <a:ext uri="{FF2B5EF4-FFF2-40B4-BE49-F238E27FC236}">
                  <a16:creationId xmlns:a16="http://schemas.microsoft.com/office/drawing/2014/main" id="{92CE78C0-9DFE-4C1A-B166-8F8BA3205FD6}"/>
                </a:ext>
              </a:extLst>
            </p:cNvPr>
            <p:cNvSpPr/>
            <p:nvPr/>
          </p:nvSpPr>
          <p:spPr>
            <a:xfrm>
              <a:off x="7744635" y="2859851"/>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Oval 166">
              <a:extLst>
                <a:ext uri="{FF2B5EF4-FFF2-40B4-BE49-F238E27FC236}">
                  <a16:creationId xmlns:a16="http://schemas.microsoft.com/office/drawing/2014/main" id="{C69F87BE-DECF-4EC2-A824-2DD46B717174}"/>
                </a:ext>
              </a:extLst>
            </p:cNvPr>
            <p:cNvSpPr/>
            <p:nvPr/>
          </p:nvSpPr>
          <p:spPr>
            <a:xfrm>
              <a:off x="7576636" y="2804053"/>
              <a:ext cx="90000" cy="90000"/>
            </a:xfrm>
            <a:prstGeom prst="ellipse">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725041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300"/>
                                        <p:tgtEl>
                                          <p:spTgt spid="64">
                                            <p:txEl>
                                              <p:pRg st="0" end="0"/>
                                            </p:txEl>
                                          </p:spTgt>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64">
                                            <p:txEl>
                                              <p:pRg st="1" end="1"/>
                                            </p:txEl>
                                          </p:spTgt>
                                        </p:tgtEl>
                                        <p:attrNameLst>
                                          <p:attrName>style.visibility</p:attrName>
                                        </p:attrNameLst>
                                      </p:cBhvr>
                                      <p:to>
                                        <p:strVal val="visible"/>
                                      </p:to>
                                    </p:set>
                                    <p:animEffect transition="in" filter="fade">
                                      <p:cBhvr>
                                        <p:cTn id="11" dur="300"/>
                                        <p:tgtEl>
                                          <p:spTgt spid="6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4">
                                            <p:txEl>
                                              <p:pRg st="2" end="2"/>
                                            </p:txEl>
                                          </p:spTgt>
                                        </p:tgtEl>
                                        <p:attrNameLst>
                                          <p:attrName>style.visibility</p:attrName>
                                        </p:attrNameLst>
                                      </p:cBhvr>
                                      <p:to>
                                        <p:strVal val="visible"/>
                                      </p:to>
                                    </p:set>
                                    <p:animEffect transition="in" filter="fade">
                                      <p:cBhvr>
                                        <p:cTn id="16" dur="300"/>
                                        <p:tgtEl>
                                          <p:spTgt spid="64">
                                            <p:txEl>
                                              <p:pRg st="2" end="2"/>
                                            </p:txEl>
                                          </p:spTgt>
                                        </p:tgtEl>
                                      </p:cBhvr>
                                    </p:animEffect>
                                  </p:childTnLst>
                                </p:cTn>
                              </p:par>
                            </p:childTnLst>
                          </p:cTn>
                        </p:par>
                        <p:par>
                          <p:cTn id="17" fill="hold">
                            <p:stCondLst>
                              <p:cond delay="300"/>
                            </p:stCondLst>
                            <p:childTnLst>
                              <p:par>
                                <p:cTn id="18" presetID="10" presetClass="entr" presetSubtype="0" fill="hold" grpId="0" nodeType="afterEffect">
                                  <p:stCondLst>
                                    <p:cond delay="0"/>
                                  </p:stCondLst>
                                  <p:childTnLst>
                                    <p:set>
                                      <p:cBhvr>
                                        <p:cTn id="19" dur="1" fill="hold">
                                          <p:stCondLst>
                                            <p:cond delay="0"/>
                                          </p:stCondLst>
                                        </p:cTn>
                                        <p:tgtEl>
                                          <p:spTgt spid="64">
                                            <p:txEl>
                                              <p:pRg st="3" end="3"/>
                                            </p:txEl>
                                          </p:spTgt>
                                        </p:tgtEl>
                                        <p:attrNameLst>
                                          <p:attrName>style.visibility</p:attrName>
                                        </p:attrNameLst>
                                      </p:cBhvr>
                                      <p:to>
                                        <p:strVal val="visible"/>
                                      </p:to>
                                    </p:set>
                                    <p:animEffect transition="in" filter="fade">
                                      <p:cBhvr>
                                        <p:cTn id="20" dur="300"/>
                                        <p:tgtEl>
                                          <p:spTgt spid="6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4">
                                            <p:txEl>
                                              <p:pRg st="4" end="4"/>
                                            </p:txEl>
                                          </p:spTgt>
                                        </p:tgtEl>
                                        <p:attrNameLst>
                                          <p:attrName>style.visibility</p:attrName>
                                        </p:attrNameLst>
                                      </p:cBhvr>
                                      <p:to>
                                        <p:strVal val="visible"/>
                                      </p:to>
                                    </p:set>
                                    <p:animEffect transition="in" filter="fade">
                                      <p:cBhvr>
                                        <p:cTn id="25" dur="300"/>
                                        <p:tgtEl>
                                          <p:spTgt spid="6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4">
                                            <p:txEl>
                                              <p:pRg st="5" end="5"/>
                                            </p:txEl>
                                          </p:spTgt>
                                        </p:tgtEl>
                                        <p:attrNameLst>
                                          <p:attrName>style.visibility</p:attrName>
                                        </p:attrNameLst>
                                      </p:cBhvr>
                                      <p:to>
                                        <p:strVal val="visible"/>
                                      </p:to>
                                    </p:set>
                                    <p:animEffect transition="in" filter="fade">
                                      <p:cBhvr>
                                        <p:cTn id="30" dur="300"/>
                                        <p:tgtEl>
                                          <p:spTgt spid="6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4">
                                            <p:txEl>
                                              <p:pRg st="6" end="6"/>
                                            </p:txEl>
                                          </p:spTgt>
                                        </p:tgtEl>
                                        <p:attrNameLst>
                                          <p:attrName>style.visibility</p:attrName>
                                        </p:attrNameLst>
                                      </p:cBhvr>
                                      <p:to>
                                        <p:strVal val="visible"/>
                                      </p:to>
                                    </p:set>
                                    <p:animEffect transition="in" filter="fade">
                                      <p:cBhvr>
                                        <p:cTn id="35" dur="300"/>
                                        <p:tgtEl>
                                          <p:spTgt spid="6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4">
                                            <p:txEl>
                                              <p:pRg st="10" end="10"/>
                                            </p:txEl>
                                          </p:spTgt>
                                        </p:tgtEl>
                                        <p:attrNameLst>
                                          <p:attrName>style.visibility</p:attrName>
                                        </p:attrNameLst>
                                      </p:cBhvr>
                                      <p:to>
                                        <p:strVal val="visible"/>
                                      </p:to>
                                    </p:set>
                                    <p:animEffect transition="in" filter="fade">
                                      <p:cBhvr>
                                        <p:cTn id="40" dur="300"/>
                                        <p:tgtEl>
                                          <p:spTgt spid="64">
                                            <p:txEl>
                                              <p:pRg st="10" end="10"/>
                                            </p:txEl>
                                          </p:spTgt>
                                        </p:tgtEl>
                                      </p:cBhvr>
                                    </p:animEffect>
                                  </p:childTnLst>
                                </p:cTn>
                              </p:par>
                            </p:childTnLst>
                          </p:cTn>
                        </p:par>
                        <p:par>
                          <p:cTn id="41" fill="hold">
                            <p:stCondLst>
                              <p:cond delay="300"/>
                            </p:stCondLst>
                            <p:childTnLst>
                              <p:par>
                                <p:cTn id="42" presetID="10" presetClass="entr" presetSubtype="0" fill="hold" grpId="0" nodeType="afterEffect">
                                  <p:stCondLst>
                                    <p:cond delay="0"/>
                                  </p:stCondLst>
                                  <p:childTnLst>
                                    <p:set>
                                      <p:cBhvr>
                                        <p:cTn id="43" dur="1" fill="hold">
                                          <p:stCondLst>
                                            <p:cond delay="0"/>
                                          </p:stCondLst>
                                        </p:cTn>
                                        <p:tgtEl>
                                          <p:spTgt spid="69">
                                            <p:txEl>
                                              <p:pRg st="0" end="0"/>
                                            </p:txEl>
                                          </p:spTgt>
                                        </p:tgtEl>
                                        <p:attrNameLst>
                                          <p:attrName>style.visibility</p:attrName>
                                        </p:attrNameLst>
                                      </p:cBhvr>
                                      <p:to>
                                        <p:strVal val="visible"/>
                                      </p:to>
                                    </p:set>
                                    <p:animEffect transition="in" filter="fade">
                                      <p:cBhvr>
                                        <p:cTn id="44" dur="300"/>
                                        <p:tgtEl>
                                          <p:spTgt spid="6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9">
                                            <p:txEl>
                                              <p:pRg st="1" end="1"/>
                                            </p:txEl>
                                          </p:spTgt>
                                        </p:tgtEl>
                                        <p:attrNameLst>
                                          <p:attrName>style.visibility</p:attrName>
                                        </p:attrNameLst>
                                      </p:cBhvr>
                                      <p:to>
                                        <p:strVal val="visible"/>
                                      </p:to>
                                    </p:set>
                                    <p:animEffect transition="in" filter="fade">
                                      <p:cBhvr>
                                        <p:cTn id="49" dur="300"/>
                                        <p:tgtEl>
                                          <p:spTgt spid="69">
                                            <p:txEl>
                                              <p:pRg st="1" end="1"/>
                                            </p:txEl>
                                          </p:spTgt>
                                        </p:tgtEl>
                                      </p:cBhvr>
                                    </p:animEffect>
                                  </p:childTnLst>
                                </p:cTn>
                              </p:par>
                            </p:childTnLst>
                          </p:cTn>
                        </p:par>
                        <p:par>
                          <p:cTn id="50" fill="hold">
                            <p:stCondLst>
                              <p:cond delay="300"/>
                            </p:stCondLst>
                            <p:childTnLst>
                              <p:par>
                                <p:cTn id="51" presetID="10" presetClass="entr" presetSubtype="0" fill="hold" grpId="0" nodeType="afterEffect">
                                  <p:stCondLst>
                                    <p:cond delay="0"/>
                                  </p:stCondLst>
                                  <p:childTnLst>
                                    <p:set>
                                      <p:cBhvr>
                                        <p:cTn id="52" dur="1" fill="hold">
                                          <p:stCondLst>
                                            <p:cond delay="0"/>
                                          </p:stCondLst>
                                        </p:cTn>
                                        <p:tgtEl>
                                          <p:spTgt spid="69">
                                            <p:txEl>
                                              <p:pRg st="2" end="2"/>
                                            </p:txEl>
                                          </p:spTgt>
                                        </p:tgtEl>
                                        <p:attrNameLst>
                                          <p:attrName>style.visibility</p:attrName>
                                        </p:attrNameLst>
                                      </p:cBhvr>
                                      <p:to>
                                        <p:strVal val="visible"/>
                                      </p:to>
                                    </p:set>
                                    <p:animEffect transition="in" filter="fade">
                                      <p:cBhvr>
                                        <p:cTn id="53" dur="300"/>
                                        <p:tgtEl>
                                          <p:spTgt spid="69">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9">
                                            <p:txEl>
                                              <p:pRg st="3" end="3"/>
                                            </p:txEl>
                                          </p:spTgt>
                                        </p:tgtEl>
                                        <p:attrNameLst>
                                          <p:attrName>style.visibility</p:attrName>
                                        </p:attrNameLst>
                                      </p:cBhvr>
                                      <p:to>
                                        <p:strVal val="visible"/>
                                      </p:to>
                                    </p:set>
                                    <p:animEffect transition="in" filter="fade">
                                      <p:cBhvr>
                                        <p:cTn id="58" dur="300"/>
                                        <p:tgtEl>
                                          <p:spTgt spid="69">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9">
                                            <p:txEl>
                                              <p:pRg st="4" end="4"/>
                                            </p:txEl>
                                          </p:spTgt>
                                        </p:tgtEl>
                                        <p:attrNameLst>
                                          <p:attrName>style.visibility</p:attrName>
                                        </p:attrNameLst>
                                      </p:cBhvr>
                                      <p:to>
                                        <p:strVal val="visible"/>
                                      </p:to>
                                    </p:set>
                                    <p:animEffect transition="in" filter="fade">
                                      <p:cBhvr>
                                        <p:cTn id="63" dur="300"/>
                                        <p:tgtEl>
                                          <p:spTgt spid="69">
                                            <p:txEl>
                                              <p:pRg st="4" end="4"/>
                                            </p:txEl>
                                          </p:spTgt>
                                        </p:tgtEl>
                                      </p:cBhvr>
                                    </p:animEffect>
                                  </p:childTnLst>
                                </p:cTn>
                              </p:par>
                            </p:childTnLst>
                          </p:cTn>
                        </p:par>
                        <p:par>
                          <p:cTn id="64" fill="hold">
                            <p:stCondLst>
                              <p:cond delay="300"/>
                            </p:stCondLst>
                            <p:childTnLst>
                              <p:par>
                                <p:cTn id="65" presetID="10" presetClass="entr" presetSubtype="0" fill="hold" grpId="0" nodeType="afterEffect">
                                  <p:stCondLst>
                                    <p:cond delay="0"/>
                                  </p:stCondLst>
                                  <p:childTnLst>
                                    <p:set>
                                      <p:cBhvr>
                                        <p:cTn id="66" dur="1" fill="hold">
                                          <p:stCondLst>
                                            <p:cond delay="0"/>
                                          </p:stCondLst>
                                        </p:cTn>
                                        <p:tgtEl>
                                          <p:spTgt spid="69">
                                            <p:txEl>
                                              <p:pRg st="6" end="6"/>
                                            </p:txEl>
                                          </p:spTgt>
                                        </p:tgtEl>
                                        <p:attrNameLst>
                                          <p:attrName>style.visibility</p:attrName>
                                        </p:attrNameLst>
                                      </p:cBhvr>
                                      <p:to>
                                        <p:strVal val="visible"/>
                                      </p:to>
                                    </p:set>
                                    <p:animEffect transition="in" filter="fade">
                                      <p:cBhvr>
                                        <p:cTn id="67" dur="300"/>
                                        <p:tgtEl>
                                          <p:spTgt spid="6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bldP spid="6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Placeholder 1">
            <a:extLst>
              <a:ext uri="{FF2B5EF4-FFF2-40B4-BE49-F238E27FC236}">
                <a16:creationId xmlns:a16="http://schemas.microsoft.com/office/drawing/2014/main" id="{C59DB770-E468-43FD-A559-8A4F9BF9DC6C}"/>
              </a:ext>
            </a:extLst>
          </p:cNvPr>
          <p:cNvSpPr>
            <a:spLocks noGrp="1" noChangeArrowheads="1"/>
          </p:cNvSpPr>
          <p:nvPr>
            <p:ph type="body" sz="quarter" idx="13"/>
          </p:nvPr>
        </p:nvSpPr>
        <p:spPr>
          <a:xfrm>
            <a:off x="609600" y="1427163"/>
            <a:ext cx="10972800" cy="320675"/>
          </a:xfrm>
        </p:spPr>
        <p:txBody>
          <a:bodyPr/>
          <a:lstStyle/>
          <a:p>
            <a:pPr marL="17145">
              <a:spcAft>
                <a:spcPct val="0"/>
              </a:spcAft>
            </a:pPr>
            <a:r>
              <a:rPr lang="en-US" altLang="en-US" dirty="0">
                <a:cs typeface="Calibri"/>
              </a:rPr>
              <a:t>AVEVA and OSIsoft unite world-class operational data management with leading industrial software</a:t>
            </a:r>
            <a:endParaRPr lang="en-US" dirty="0"/>
          </a:p>
        </p:txBody>
      </p:sp>
      <p:sp>
        <p:nvSpPr>
          <p:cNvPr id="25603" name="Title 2">
            <a:extLst>
              <a:ext uri="{FF2B5EF4-FFF2-40B4-BE49-F238E27FC236}">
                <a16:creationId xmlns:a16="http://schemas.microsoft.com/office/drawing/2014/main" id="{41CA873C-E374-41F3-B996-4E393E72CB43}"/>
              </a:ext>
            </a:extLst>
          </p:cNvPr>
          <p:cNvSpPr>
            <a:spLocks noGrp="1" noChangeArrowheads="1"/>
          </p:cNvSpPr>
          <p:nvPr>
            <p:ph type="title"/>
          </p:nvPr>
        </p:nvSpPr>
        <p:spPr/>
        <p:txBody>
          <a:bodyPr/>
          <a:lstStyle/>
          <a:p>
            <a:r>
              <a:rPr lang="en-US" altLang="en-US">
                <a:cs typeface="Calibri"/>
              </a:rPr>
              <a:t>Accelerating the digital transformation of the industrial world</a:t>
            </a:r>
          </a:p>
        </p:txBody>
      </p:sp>
      <p:sp>
        <p:nvSpPr>
          <p:cNvPr id="4" name="Footer Placeholder 3">
            <a:extLst>
              <a:ext uri="{FF2B5EF4-FFF2-40B4-BE49-F238E27FC236}">
                <a16:creationId xmlns:a16="http://schemas.microsoft.com/office/drawing/2014/main" id="{8BB298E5-5525-4859-8C6F-897B7F585CC7}"/>
              </a:ext>
            </a:extLst>
          </p:cNvPr>
          <p:cNvSpPr>
            <a:spLocks noGrp="1"/>
          </p:cNvSpPr>
          <p:nvPr>
            <p:ph type="ftr" sz="quarter" idx="1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FFFFFF">
                    <a:lumMod val="50000"/>
                  </a:srgbClr>
                </a:solidFill>
                <a:effectLst/>
                <a:uLnTx/>
                <a:uFillTx/>
                <a:latin typeface="Calibri"/>
                <a:ea typeface="+mn-ea"/>
                <a:cs typeface="Arial" panose="020B0604020202020204" pitchFamily="34" charset="0"/>
                <a:sym typeface="Arial" panose="020B0604020202020204" pitchFamily="34" charset="0"/>
              </a:rPr>
              <a:t>©2022 AVEVA Group plc and its subsidiaries. All rights reserved.</a:t>
            </a:r>
          </a:p>
        </p:txBody>
      </p:sp>
      <p:sp>
        <p:nvSpPr>
          <p:cNvPr id="25605" name="Slide Number Placeholder 4">
            <a:extLst>
              <a:ext uri="{FF2B5EF4-FFF2-40B4-BE49-F238E27FC236}">
                <a16:creationId xmlns:a16="http://schemas.microsoft.com/office/drawing/2014/main" id="{2912A1F9-2651-42DD-9518-BB85880AEFFB}"/>
              </a:ext>
            </a:extLst>
          </p:cNvPr>
          <p:cNvSpPr>
            <a:spLocks noGrp="1" noChangeArrowheads="1"/>
          </p:cNvSpPr>
          <p:nvPr>
            <p:ph type="sldNum" sz="quarter" idx="16"/>
          </p:nvPr>
        </p:nvSpPr>
        <p:spPr bwMode="auto">
          <a:xfrm>
            <a:off x="252413" y="6423927"/>
            <a:ext cx="215900" cy="179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dirty="0">
                <a:ln>
                  <a:noFill/>
                </a:ln>
                <a:solidFill>
                  <a:srgbClr val="7F7F7F"/>
                </a:solidFill>
                <a:effectLst/>
                <a:uLnTx/>
                <a:uFillTx/>
                <a:latin typeface="Calibri" panose="020F0502020204030204" pitchFamily="34" charset="0"/>
                <a:ea typeface="+mn-ea"/>
                <a:cs typeface="Calibri" panose="020F0502020204030204" pitchFamily="34" charset="0"/>
                <a:sym typeface="Arial" panose="020B0604020202020204" pitchFamily="34" charset="0"/>
              </a:rPr>
              <a:t>11</a:t>
            </a:r>
          </a:p>
        </p:txBody>
      </p:sp>
      <p:sp>
        <p:nvSpPr>
          <p:cNvPr id="9" name="Rectangle 8">
            <a:extLst>
              <a:ext uri="{FF2B5EF4-FFF2-40B4-BE49-F238E27FC236}">
                <a16:creationId xmlns:a16="http://schemas.microsoft.com/office/drawing/2014/main" id="{0DB40458-5335-4664-84B0-CDBC9814DFC9}"/>
              </a:ext>
            </a:extLst>
          </p:cNvPr>
          <p:cNvSpPr/>
          <p:nvPr/>
        </p:nvSpPr>
        <p:spPr>
          <a:xfrm>
            <a:off x="807310" y="2546520"/>
            <a:ext cx="3200400" cy="2649536"/>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144000" rIns="144000" bIns="14400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FFFFF"/>
                </a:solidFill>
                <a:effectLst/>
                <a:uLnTx/>
                <a:uFillTx/>
                <a:latin typeface="Calibri"/>
                <a:ea typeface="+mn-ea"/>
                <a:cs typeface="+mn-cs"/>
                <a:sym typeface="Arial" panose="020B0604020202020204" pitchFamily="34" charset="0"/>
              </a:rPr>
              <a:t>AVEVA and </a:t>
            </a:r>
            <a:r>
              <a:rPr kumimoji="0" lang="en-US" b="1" i="0" u="none" strike="noStrike" kern="1200" cap="none" spc="0" normalizeH="0" baseline="0" noProof="0" err="1">
                <a:ln>
                  <a:noFill/>
                </a:ln>
                <a:solidFill>
                  <a:srgbClr val="FFFFFF"/>
                </a:solidFill>
                <a:effectLst/>
                <a:uLnTx/>
                <a:uFillTx/>
                <a:latin typeface="Calibri"/>
                <a:ea typeface="+mn-ea"/>
                <a:cs typeface="+mn-cs"/>
                <a:sym typeface="Arial" panose="020B0604020202020204" pitchFamily="34" charset="0"/>
              </a:rPr>
              <a:t>OSIsoft</a:t>
            </a:r>
            <a:r>
              <a:rPr kumimoji="0" lang="en-US" b="1" i="0" u="none" strike="noStrike" kern="1200" cap="none" spc="0" normalizeH="0" baseline="0" noProof="0">
                <a:ln>
                  <a:noFill/>
                </a:ln>
                <a:solidFill>
                  <a:srgbClr val="FFFFFF"/>
                </a:solidFill>
                <a:effectLst/>
                <a:uLnTx/>
                <a:uFillTx/>
                <a:latin typeface="Calibri"/>
                <a:ea typeface="+mn-ea"/>
                <a:cs typeface="+mn-cs"/>
                <a:sym typeface="Arial" panose="020B0604020202020204" pitchFamily="34" charset="0"/>
              </a:rPr>
              <a:t> combine </a:t>
            </a:r>
            <a:br>
              <a:rPr kumimoji="0" lang="en-US" b="1" i="0" u="none" strike="noStrike" kern="1200" cap="none" spc="0" normalizeH="0" baseline="0" noProof="0">
                <a:ln>
                  <a:noFill/>
                </a:ln>
                <a:solidFill>
                  <a:srgbClr val="FFFFFF"/>
                </a:solidFill>
                <a:effectLst/>
                <a:uLnTx/>
                <a:uFillTx/>
                <a:latin typeface="Calibri"/>
                <a:ea typeface="+mn-ea"/>
                <a:cs typeface="+mn-cs"/>
                <a:sym typeface="Arial" panose="020B0604020202020204" pitchFamily="34" charset="0"/>
              </a:rPr>
            </a:br>
            <a:r>
              <a:rPr kumimoji="0" lang="en-US" b="1" i="0" u="none" strike="noStrike" kern="1200" cap="none" spc="0" normalizeH="0" baseline="0" noProof="0">
                <a:ln>
                  <a:noFill/>
                </a:ln>
                <a:solidFill>
                  <a:srgbClr val="FFFFFF"/>
                </a:solidFill>
                <a:effectLst/>
                <a:uLnTx/>
                <a:uFillTx/>
                <a:latin typeface="Calibri"/>
                <a:ea typeface="+mn-ea"/>
                <a:cs typeface="+mn-cs"/>
                <a:sym typeface="Arial" panose="020B0604020202020204" pitchFamily="34" charset="0"/>
              </a:rPr>
              <a:t>to deliver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FFFFFF"/>
                </a:solidFill>
                <a:latin typeface="Calibri"/>
                <a:sym typeface="Arial" panose="020B0604020202020204" pitchFamily="34" charset="0"/>
              </a:rPr>
              <a:t>P</a:t>
            </a:r>
            <a:r>
              <a:rPr kumimoji="0" lang="en-US" b="1" i="0" u="none" strike="noStrike" kern="1200" cap="none" spc="0" normalizeH="0" baseline="0" noProof="0" err="1">
                <a:ln>
                  <a:noFill/>
                </a:ln>
                <a:solidFill>
                  <a:srgbClr val="FFFFFF"/>
                </a:solidFill>
                <a:effectLst/>
                <a:uLnTx/>
                <a:uFillTx/>
                <a:latin typeface="Calibri"/>
                <a:ea typeface="+mn-ea"/>
                <a:cs typeface="+mn-cs"/>
                <a:sym typeface="Arial" panose="020B0604020202020204" pitchFamily="34" charset="0"/>
              </a:rPr>
              <a:t>erformance</a:t>
            </a:r>
            <a:r>
              <a:rPr kumimoji="0" lang="en-US" b="1" i="0" u="none" strike="noStrike" kern="1200" cap="none" spc="0" normalizeH="0" baseline="0" noProof="0">
                <a:ln>
                  <a:noFill/>
                </a:ln>
                <a:solidFill>
                  <a:srgbClr val="FFFFFF"/>
                </a:solidFill>
                <a:effectLst/>
                <a:uLnTx/>
                <a:uFillTx/>
                <a:latin typeface="Calibri"/>
                <a:ea typeface="+mn-ea"/>
                <a:cs typeface="+mn-cs"/>
                <a:sym typeface="Arial" panose="020B0604020202020204" pitchFamily="34" charset="0"/>
              </a:rPr>
              <a:t> Intelligence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Calibri"/>
              <a:ea typeface="+mn-ea"/>
              <a:cs typeface="+mn-cs"/>
              <a:sym typeface="Arial" panose="020B0604020202020204" pitchFamily="34" charset="0"/>
            </a:endParaRPr>
          </a:p>
        </p:txBody>
      </p:sp>
      <p:sp>
        <p:nvSpPr>
          <p:cNvPr id="10" name="Rectangle 9">
            <a:extLst>
              <a:ext uri="{FF2B5EF4-FFF2-40B4-BE49-F238E27FC236}">
                <a16:creationId xmlns:a16="http://schemas.microsoft.com/office/drawing/2014/main" id="{8E390E15-82D1-4153-A20F-CCECDA537B36}"/>
              </a:ext>
            </a:extLst>
          </p:cNvPr>
          <p:cNvSpPr/>
          <p:nvPr/>
        </p:nvSpPr>
        <p:spPr>
          <a:xfrm>
            <a:off x="4495800" y="2546519"/>
            <a:ext cx="3200400" cy="2649537"/>
          </a:xfrm>
          <a:prstGeom prst="rect">
            <a:avLst/>
          </a:prstGeom>
          <a:solidFill>
            <a:schemeClr val="accent6">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144000" rIns="144000" bIns="14400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FFFFF"/>
                </a:solidFill>
                <a:effectLst/>
                <a:uLnTx/>
                <a:uFillTx/>
                <a:latin typeface="Calibri"/>
                <a:ea typeface="+mn-ea"/>
                <a:cs typeface="+mn-cs"/>
                <a:sym typeface="Arial" panose="020B0604020202020204" pitchFamily="34" charset="0"/>
              </a:rPr>
              <a:t>AVEVA continues its journey to become the leading industrial software provider, in partnership with Schneider Electric</a:t>
            </a:r>
          </a:p>
        </p:txBody>
      </p:sp>
      <p:sp>
        <p:nvSpPr>
          <p:cNvPr id="11" name="Rectangle 10">
            <a:extLst>
              <a:ext uri="{FF2B5EF4-FFF2-40B4-BE49-F238E27FC236}">
                <a16:creationId xmlns:a16="http://schemas.microsoft.com/office/drawing/2014/main" id="{F1F58B87-C657-4573-92B6-5C5207AED4E7}"/>
              </a:ext>
            </a:extLst>
          </p:cNvPr>
          <p:cNvSpPr/>
          <p:nvPr/>
        </p:nvSpPr>
        <p:spPr>
          <a:xfrm>
            <a:off x="8332572" y="2546520"/>
            <a:ext cx="3200400" cy="2649536"/>
          </a:xfrm>
          <a:prstGeom prst="rect">
            <a:avLst/>
          </a:prstGeom>
          <a:solidFill>
            <a:schemeClr val="accent4"/>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144000" rIns="144000" bIns="14400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FFFFFF"/>
                </a:solidFill>
                <a:latin typeface="Calibri"/>
                <a:sym typeface="Arial" panose="020B0604020202020204" pitchFamily="34" charset="0"/>
              </a:rPr>
              <a:t>Our plan is to deliver </a:t>
            </a:r>
            <a:r>
              <a:rPr kumimoji="0" lang="en-US" b="1" i="0" u="none" strike="noStrike" kern="1200" cap="none" spc="0" normalizeH="0" baseline="0" noProof="0">
                <a:ln>
                  <a:noFill/>
                </a:ln>
                <a:solidFill>
                  <a:srgbClr val="FFFFFF"/>
                </a:solidFill>
                <a:effectLst/>
                <a:uLnTx/>
                <a:uFillTx/>
                <a:latin typeface="Calibri"/>
                <a:ea typeface="+mn-ea"/>
                <a:cs typeface="+mn-cs"/>
                <a:sym typeface="Arial" panose="020B0604020202020204" pitchFamily="34" charset="0"/>
              </a:rPr>
              <a:t>exceptional value to partners and customers to shape a sustainable future</a:t>
            </a:r>
            <a:br>
              <a:rPr kumimoji="0" lang="en-US" b="1" i="0" u="none" strike="noStrike" kern="1200" cap="none" spc="0" normalizeH="0" baseline="0" noProof="0">
                <a:ln>
                  <a:noFill/>
                </a:ln>
                <a:solidFill>
                  <a:srgbClr val="FFFFFF"/>
                </a:solidFill>
                <a:effectLst/>
                <a:uLnTx/>
                <a:uFillTx/>
                <a:latin typeface="Calibri"/>
                <a:ea typeface="+mn-ea"/>
                <a:cs typeface="+mn-cs"/>
                <a:sym typeface="Arial" panose="020B0604020202020204" pitchFamily="34" charset="0"/>
              </a:rPr>
            </a:br>
            <a:endParaRPr kumimoji="0" lang="en-US" sz="1100" b="1" i="0" u="none" strike="noStrike" kern="1200" cap="none" spc="0" normalizeH="0" baseline="0" noProof="0">
              <a:ln>
                <a:noFill/>
              </a:ln>
              <a:solidFill>
                <a:srgbClr val="FFFFFF"/>
              </a:solidFill>
              <a:effectLst/>
              <a:uLnTx/>
              <a:uFillTx/>
              <a:latin typeface="Calibri"/>
              <a:ea typeface="+mn-ea"/>
              <a:cs typeface="+mn-cs"/>
              <a:sym typeface="Arial" panose="020B0604020202020204" pitchFamily="34" charset="0"/>
            </a:endParaRPr>
          </a:p>
        </p:txBody>
      </p:sp>
      <p:sp>
        <p:nvSpPr>
          <p:cNvPr id="12" name="Oval 11">
            <a:extLst>
              <a:ext uri="{FF2B5EF4-FFF2-40B4-BE49-F238E27FC236}">
                <a16:creationId xmlns:a16="http://schemas.microsoft.com/office/drawing/2014/main" id="{707D3388-C527-4054-945D-AAC8A4FE1B64}"/>
              </a:ext>
            </a:extLst>
          </p:cNvPr>
          <p:cNvSpPr/>
          <p:nvPr/>
        </p:nvSpPr>
        <p:spPr>
          <a:xfrm>
            <a:off x="588020" y="2324398"/>
            <a:ext cx="481012" cy="481012"/>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a:ea typeface="+mn-ea"/>
                <a:cs typeface="+mn-cs"/>
                <a:sym typeface="Arial" panose="020B0604020202020204" pitchFamily="34" charset="0"/>
              </a:rPr>
              <a:t>1</a:t>
            </a:r>
          </a:p>
        </p:txBody>
      </p:sp>
      <p:sp>
        <p:nvSpPr>
          <p:cNvPr id="13" name="Oval 12">
            <a:extLst>
              <a:ext uri="{FF2B5EF4-FFF2-40B4-BE49-F238E27FC236}">
                <a16:creationId xmlns:a16="http://schemas.microsoft.com/office/drawing/2014/main" id="{5764DF29-A7FB-46E6-A1B1-74FD00D68F5A}"/>
              </a:ext>
            </a:extLst>
          </p:cNvPr>
          <p:cNvSpPr/>
          <p:nvPr/>
        </p:nvSpPr>
        <p:spPr>
          <a:xfrm>
            <a:off x="4270160" y="2324398"/>
            <a:ext cx="481012" cy="481012"/>
          </a:xfrm>
          <a:prstGeom prst="ellipse">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a:ea typeface="+mn-ea"/>
                <a:cs typeface="+mn-cs"/>
                <a:sym typeface="Arial" panose="020B0604020202020204" pitchFamily="34" charset="0"/>
              </a:rPr>
              <a:t>2</a:t>
            </a:r>
          </a:p>
        </p:txBody>
      </p:sp>
      <p:sp>
        <p:nvSpPr>
          <p:cNvPr id="14" name="Oval 13">
            <a:extLst>
              <a:ext uri="{FF2B5EF4-FFF2-40B4-BE49-F238E27FC236}">
                <a16:creationId xmlns:a16="http://schemas.microsoft.com/office/drawing/2014/main" id="{BAF76012-F62C-40D0-8EF7-6F9887BECF53}"/>
              </a:ext>
            </a:extLst>
          </p:cNvPr>
          <p:cNvSpPr/>
          <p:nvPr/>
        </p:nvSpPr>
        <p:spPr>
          <a:xfrm>
            <a:off x="8106932" y="2324398"/>
            <a:ext cx="481012" cy="481012"/>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a:ea typeface="+mn-ea"/>
                <a:cs typeface="+mn-cs"/>
                <a:sym typeface="Arial" panose="020B0604020202020204" pitchFamily="34" charset="0"/>
              </a:rPr>
              <a:t>3</a:t>
            </a:r>
          </a:p>
        </p:txBody>
      </p:sp>
      <p:pic>
        <p:nvPicPr>
          <p:cNvPr id="2" name="Picture 1">
            <a:extLst>
              <a:ext uri="{FF2B5EF4-FFF2-40B4-BE49-F238E27FC236}">
                <a16:creationId xmlns:a16="http://schemas.microsoft.com/office/drawing/2014/main" id="{03CEB8FE-9925-1749-8686-418CB178D3F9}"/>
              </a:ext>
            </a:extLst>
          </p:cNvPr>
          <p:cNvPicPr>
            <a:picLocks noChangeAspect="1"/>
          </p:cNvPicPr>
          <p:nvPr/>
        </p:nvPicPr>
        <p:blipFill>
          <a:blip r:embed="rId3"/>
          <a:stretch>
            <a:fillRect/>
          </a:stretch>
        </p:blipFill>
        <p:spPr>
          <a:xfrm>
            <a:off x="5689600" y="2789192"/>
            <a:ext cx="812800" cy="711200"/>
          </a:xfrm>
          <a:prstGeom prst="rect">
            <a:avLst/>
          </a:prstGeom>
        </p:spPr>
      </p:pic>
      <p:pic>
        <p:nvPicPr>
          <p:cNvPr id="3" name="Picture 2">
            <a:extLst>
              <a:ext uri="{FF2B5EF4-FFF2-40B4-BE49-F238E27FC236}">
                <a16:creationId xmlns:a16="http://schemas.microsoft.com/office/drawing/2014/main" id="{D6FED36A-FE6D-AA40-987B-EA0195716B8F}"/>
              </a:ext>
            </a:extLst>
          </p:cNvPr>
          <p:cNvPicPr>
            <a:picLocks noChangeAspect="1"/>
          </p:cNvPicPr>
          <p:nvPr/>
        </p:nvPicPr>
        <p:blipFill>
          <a:blip r:embed="rId4"/>
          <a:stretch>
            <a:fillRect/>
          </a:stretch>
        </p:blipFill>
        <p:spPr>
          <a:xfrm>
            <a:off x="9564320" y="2787820"/>
            <a:ext cx="812800" cy="812800"/>
          </a:xfrm>
          <a:prstGeom prst="rect">
            <a:avLst/>
          </a:prstGeom>
        </p:spPr>
      </p:pic>
      <p:sp>
        <p:nvSpPr>
          <p:cNvPr id="17" name="Freeform 66">
            <a:extLst>
              <a:ext uri="{FF2B5EF4-FFF2-40B4-BE49-F238E27FC236}">
                <a16:creationId xmlns:a16="http://schemas.microsoft.com/office/drawing/2014/main" id="{03A4BFF0-8F08-4043-B09F-73BC488D0EEA}"/>
              </a:ext>
            </a:extLst>
          </p:cNvPr>
          <p:cNvSpPr>
            <a:spLocks noChangeAspect="1" noEditPoints="1"/>
          </p:cNvSpPr>
          <p:nvPr/>
        </p:nvSpPr>
        <p:spPr bwMode="auto">
          <a:xfrm>
            <a:off x="2044890" y="2732340"/>
            <a:ext cx="773030" cy="773030"/>
          </a:xfrm>
          <a:custGeom>
            <a:avLst/>
            <a:gdLst>
              <a:gd name="T0" fmla="*/ 133 w 256"/>
              <a:gd name="T1" fmla="*/ 23 h 256"/>
              <a:gd name="T2" fmla="*/ 127 w 256"/>
              <a:gd name="T3" fmla="*/ 8 h 256"/>
              <a:gd name="T4" fmla="*/ 168 w 256"/>
              <a:gd name="T5" fmla="*/ 16 h 256"/>
              <a:gd name="T6" fmla="*/ 168 w 256"/>
              <a:gd name="T7" fmla="*/ 0 h 256"/>
              <a:gd name="T8" fmla="*/ 168 w 256"/>
              <a:gd name="T9" fmla="*/ 16 h 256"/>
              <a:gd name="T10" fmla="*/ 208 w 256"/>
              <a:gd name="T11" fmla="*/ 21 h 256"/>
              <a:gd name="T12" fmla="*/ 204 w 256"/>
              <a:gd name="T13" fmla="*/ 10 h 256"/>
              <a:gd name="T14" fmla="*/ 236 w 256"/>
              <a:gd name="T15" fmla="*/ 43 h 256"/>
              <a:gd name="T16" fmla="*/ 244 w 256"/>
              <a:gd name="T17" fmla="*/ 31 h 256"/>
              <a:gd name="T18" fmla="*/ 233 w 256"/>
              <a:gd name="T19" fmla="*/ 42 h 256"/>
              <a:gd name="T20" fmla="*/ 192 w 256"/>
              <a:gd name="T21" fmla="*/ 232 h 256"/>
              <a:gd name="T22" fmla="*/ 140 w 256"/>
              <a:gd name="T23" fmla="*/ 232 h 256"/>
              <a:gd name="T24" fmla="*/ 156 w 256"/>
              <a:gd name="T25" fmla="*/ 256 h 256"/>
              <a:gd name="T26" fmla="*/ 196 w 256"/>
              <a:gd name="T27" fmla="*/ 228 h 256"/>
              <a:gd name="T28" fmla="*/ 199 w 256"/>
              <a:gd name="T29" fmla="*/ 115 h 256"/>
              <a:gd name="T30" fmla="*/ 140 w 256"/>
              <a:gd name="T31" fmla="*/ 108 h 256"/>
              <a:gd name="T32" fmla="*/ 152 w 256"/>
              <a:gd name="T33" fmla="*/ 176 h 256"/>
              <a:gd name="T34" fmla="*/ 149 w 256"/>
              <a:gd name="T35" fmla="*/ 116 h 256"/>
              <a:gd name="T36" fmla="*/ 180 w 256"/>
              <a:gd name="T37" fmla="*/ 180 h 256"/>
              <a:gd name="T38" fmla="*/ 168 w 256"/>
              <a:gd name="T39" fmla="*/ 32 h 256"/>
              <a:gd name="T40" fmla="*/ 131 w 256"/>
              <a:gd name="T41" fmla="*/ 196 h 256"/>
              <a:gd name="T42" fmla="*/ 73 w 256"/>
              <a:gd name="T43" fmla="*/ 114 h 256"/>
              <a:gd name="T44" fmla="*/ 56 w 256"/>
              <a:gd name="T45" fmla="*/ 144 h 256"/>
              <a:gd name="T46" fmla="*/ 136 w 256"/>
              <a:gd name="T47" fmla="*/ 204 h 256"/>
              <a:gd name="T48" fmla="*/ 138 w 256"/>
              <a:gd name="T49" fmla="*/ 203 h 256"/>
              <a:gd name="T50" fmla="*/ 139 w 256"/>
              <a:gd name="T51" fmla="*/ 202 h 256"/>
              <a:gd name="T52" fmla="*/ 140 w 256"/>
              <a:gd name="T53" fmla="*/ 200 h 256"/>
              <a:gd name="T54" fmla="*/ 130 w 256"/>
              <a:gd name="T55" fmla="*/ 173 h 256"/>
              <a:gd name="T56" fmla="*/ 236 w 256"/>
              <a:gd name="T57" fmla="*/ 108 h 256"/>
              <a:gd name="T58" fmla="*/ 232 w 256"/>
              <a:gd name="T59" fmla="*/ 140 h 256"/>
              <a:gd name="T60" fmla="*/ 216 w 256"/>
              <a:gd name="T61" fmla="*/ 180 h 256"/>
              <a:gd name="T62" fmla="*/ 192 w 256"/>
              <a:gd name="T63" fmla="*/ 207 h 256"/>
              <a:gd name="T64" fmla="*/ 132 w 256"/>
              <a:gd name="T65" fmla="*/ 216 h 256"/>
              <a:gd name="T66" fmla="*/ 200 w 256"/>
              <a:gd name="T67" fmla="*/ 216 h 256"/>
              <a:gd name="T68" fmla="*/ 209 w 256"/>
              <a:gd name="T69" fmla="*/ 188 h 256"/>
              <a:gd name="T70" fmla="*/ 236 w 256"/>
              <a:gd name="T71" fmla="*/ 148 h 256"/>
              <a:gd name="T72" fmla="*/ 256 w 256"/>
              <a:gd name="T73" fmla="*/ 143 h 256"/>
              <a:gd name="T74" fmla="*/ 96 w 256"/>
              <a:gd name="T75" fmla="*/ 244 h 256"/>
              <a:gd name="T76" fmla="*/ 68 w 256"/>
              <a:gd name="T77" fmla="*/ 221 h 256"/>
              <a:gd name="T78" fmla="*/ 47 w 256"/>
              <a:gd name="T79" fmla="*/ 226 h 256"/>
              <a:gd name="T80" fmla="*/ 30 w 256"/>
              <a:gd name="T81" fmla="*/ 203 h 256"/>
              <a:gd name="T82" fmla="*/ 26 w 256"/>
              <a:gd name="T83" fmla="*/ 167 h 256"/>
              <a:gd name="T84" fmla="*/ 8 w 256"/>
              <a:gd name="T85" fmla="*/ 156 h 256"/>
              <a:gd name="T86" fmla="*/ 15 w 256"/>
              <a:gd name="T87" fmla="*/ 128 h 256"/>
              <a:gd name="T88" fmla="*/ 34 w 256"/>
              <a:gd name="T89" fmla="*/ 89 h 256"/>
              <a:gd name="T90" fmla="*/ 30 w 256"/>
              <a:gd name="T91" fmla="*/ 79 h 256"/>
              <a:gd name="T92" fmla="*/ 55 w 256"/>
              <a:gd name="T93" fmla="*/ 64 h 256"/>
              <a:gd name="T94" fmla="*/ 96 w 256"/>
              <a:gd name="T95" fmla="*/ 47 h 256"/>
              <a:gd name="T96" fmla="*/ 112 w 256"/>
              <a:gd name="T97" fmla="*/ 40 h 256"/>
              <a:gd name="T98" fmla="*/ 100 w 256"/>
              <a:gd name="T99" fmla="*/ 32 h 256"/>
              <a:gd name="T100" fmla="*/ 86 w 256"/>
              <a:gd name="T101" fmla="*/ 51 h 256"/>
              <a:gd name="T102" fmla="*/ 58 w 256"/>
              <a:gd name="T103" fmla="*/ 56 h 256"/>
              <a:gd name="T104" fmla="*/ 21 w 256"/>
              <a:gd name="T105" fmla="*/ 82 h 256"/>
              <a:gd name="T106" fmla="*/ 19 w 256"/>
              <a:gd name="T107" fmla="*/ 118 h 256"/>
              <a:gd name="T108" fmla="*/ 0 w 256"/>
              <a:gd name="T109" fmla="*/ 132 h 256"/>
              <a:gd name="T110" fmla="*/ 15 w 256"/>
              <a:gd name="T111" fmla="*/ 168 h 256"/>
              <a:gd name="T112" fmla="*/ 27 w 256"/>
              <a:gd name="T113" fmla="*/ 195 h 256"/>
              <a:gd name="T114" fmla="*/ 24 w 256"/>
              <a:gd name="T115" fmla="*/ 215 h 256"/>
              <a:gd name="T116" fmla="*/ 61 w 256"/>
              <a:gd name="T117" fmla="*/ 229 h 256"/>
              <a:gd name="T118" fmla="*/ 88 w 256"/>
              <a:gd name="T119" fmla="*/ 241 h 256"/>
              <a:gd name="T120" fmla="*/ 116 w 256"/>
              <a:gd name="T121"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6" h="256">
                <a:moveTo>
                  <a:pt x="128" y="21"/>
                </a:moveTo>
                <a:cubicBezTo>
                  <a:pt x="128" y="22"/>
                  <a:pt x="130" y="23"/>
                  <a:pt x="131" y="23"/>
                </a:cubicBezTo>
                <a:cubicBezTo>
                  <a:pt x="132" y="23"/>
                  <a:pt x="132" y="23"/>
                  <a:pt x="133" y="23"/>
                </a:cubicBezTo>
                <a:cubicBezTo>
                  <a:pt x="135" y="22"/>
                  <a:pt x="136" y="19"/>
                  <a:pt x="135" y="17"/>
                </a:cubicBezTo>
                <a:cubicBezTo>
                  <a:pt x="132" y="10"/>
                  <a:pt x="132" y="10"/>
                  <a:pt x="132" y="10"/>
                </a:cubicBezTo>
                <a:cubicBezTo>
                  <a:pt x="131" y="8"/>
                  <a:pt x="129" y="7"/>
                  <a:pt x="127" y="8"/>
                </a:cubicBezTo>
                <a:cubicBezTo>
                  <a:pt x="125" y="9"/>
                  <a:pt x="124" y="11"/>
                  <a:pt x="125" y="13"/>
                </a:cubicBezTo>
                <a:lnTo>
                  <a:pt x="128" y="21"/>
                </a:lnTo>
                <a:close/>
                <a:moveTo>
                  <a:pt x="168" y="16"/>
                </a:moveTo>
                <a:cubicBezTo>
                  <a:pt x="170" y="16"/>
                  <a:pt x="172" y="14"/>
                  <a:pt x="172" y="12"/>
                </a:cubicBezTo>
                <a:cubicBezTo>
                  <a:pt x="172" y="4"/>
                  <a:pt x="172" y="4"/>
                  <a:pt x="172" y="4"/>
                </a:cubicBezTo>
                <a:cubicBezTo>
                  <a:pt x="172" y="2"/>
                  <a:pt x="170" y="0"/>
                  <a:pt x="168" y="0"/>
                </a:cubicBezTo>
                <a:cubicBezTo>
                  <a:pt x="166" y="0"/>
                  <a:pt x="164" y="2"/>
                  <a:pt x="164" y="4"/>
                </a:cubicBezTo>
                <a:cubicBezTo>
                  <a:pt x="164" y="12"/>
                  <a:pt x="164" y="12"/>
                  <a:pt x="164" y="12"/>
                </a:cubicBezTo>
                <a:cubicBezTo>
                  <a:pt x="164" y="14"/>
                  <a:pt x="166" y="16"/>
                  <a:pt x="168" y="16"/>
                </a:cubicBezTo>
                <a:close/>
                <a:moveTo>
                  <a:pt x="203" y="23"/>
                </a:moveTo>
                <a:cubicBezTo>
                  <a:pt x="204" y="23"/>
                  <a:pt x="204" y="23"/>
                  <a:pt x="205" y="23"/>
                </a:cubicBezTo>
                <a:cubicBezTo>
                  <a:pt x="206" y="23"/>
                  <a:pt x="208" y="22"/>
                  <a:pt x="208" y="21"/>
                </a:cubicBezTo>
                <a:cubicBezTo>
                  <a:pt x="211" y="13"/>
                  <a:pt x="211" y="13"/>
                  <a:pt x="211" y="13"/>
                </a:cubicBezTo>
                <a:cubicBezTo>
                  <a:pt x="212" y="11"/>
                  <a:pt x="211" y="9"/>
                  <a:pt x="209" y="8"/>
                </a:cubicBezTo>
                <a:cubicBezTo>
                  <a:pt x="207" y="7"/>
                  <a:pt x="205" y="8"/>
                  <a:pt x="204" y="10"/>
                </a:cubicBezTo>
                <a:cubicBezTo>
                  <a:pt x="201" y="17"/>
                  <a:pt x="201" y="17"/>
                  <a:pt x="201" y="17"/>
                </a:cubicBezTo>
                <a:cubicBezTo>
                  <a:pt x="200" y="19"/>
                  <a:pt x="201" y="22"/>
                  <a:pt x="203" y="23"/>
                </a:cubicBezTo>
                <a:close/>
                <a:moveTo>
                  <a:pt x="236" y="43"/>
                </a:moveTo>
                <a:cubicBezTo>
                  <a:pt x="237" y="43"/>
                  <a:pt x="238" y="43"/>
                  <a:pt x="238" y="42"/>
                </a:cubicBezTo>
                <a:cubicBezTo>
                  <a:pt x="244" y="36"/>
                  <a:pt x="244" y="36"/>
                  <a:pt x="244" y="36"/>
                </a:cubicBezTo>
                <a:cubicBezTo>
                  <a:pt x="246" y="35"/>
                  <a:pt x="246" y="32"/>
                  <a:pt x="244" y="31"/>
                </a:cubicBezTo>
                <a:cubicBezTo>
                  <a:pt x="243" y="29"/>
                  <a:pt x="240" y="29"/>
                  <a:pt x="239" y="30"/>
                </a:cubicBezTo>
                <a:cubicBezTo>
                  <a:pt x="233" y="36"/>
                  <a:pt x="233" y="36"/>
                  <a:pt x="233" y="36"/>
                </a:cubicBezTo>
                <a:cubicBezTo>
                  <a:pt x="231" y="38"/>
                  <a:pt x="231" y="40"/>
                  <a:pt x="233" y="42"/>
                </a:cubicBezTo>
                <a:cubicBezTo>
                  <a:pt x="234" y="43"/>
                  <a:pt x="235" y="43"/>
                  <a:pt x="236" y="43"/>
                </a:cubicBezTo>
                <a:close/>
                <a:moveTo>
                  <a:pt x="196" y="228"/>
                </a:moveTo>
                <a:cubicBezTo>
                  <a:pt x="194" y="228"/>
                  <a:pt x="192" y="230"/>
                  <a:pt x="192" y="232"/>
                </a:cubicBezTo>
                <a:cubicBezTo>
                  <a:pt x="192" y="241"/>
                  <a:pt x="185" y="248"/>
                  <a:pt x="176" y="248"/>
                </a:cubicBezTo>
                <a:cubicBezTo>
                  <a:pt x="156" y="248"/>
                  <a:pt x="156" y="248"/>
                  <a:pt x="156" y="248"/>
                </a:cubicBezTo>
                <a:cubicBezTo>
                  <a:pt x="147" y="248"/>
                  <a:pt x="140" y="241"/>
                  <a:pt x="140" y="232"/>
                </a:cubicBezTo>
                <a:cubicBezTo>
                  <a:pt x="140" y="230"/>
                  <a:pt x="138" y="228"/>
                  <a:pt x="136" y="228"/>
                </a:cubicBezTo>
                <a:cubicBezTo>
                  <a:pt x="134" y="228"/>
                  <a:pt x="132" y="230"/>
                  <a:pt x="132" y="232"/>
                </a:cubicBezTo>
                <a:cubicBezTo>
                  <a:pt x="132" y="245"/>
                  <a:pt x="143" y="256"/>
                  <a:pt x="156" y="256"/>
                </a:cubicBezTo>
                <a:cubicBezTo>
                  <a:pt x="176" y="256"/>
                  <a:pt x="176" y="256"/>
                  <a:pt x="176" y="256"/>
                </a:cubicBezTo>
                <a:cubicBezTo>
                  <a:pt x="189" y="256"/>
                  <a:pt x="200" y="245"/>
                  <a:pt x="200" y="232"/>
                </a:cubicBezTo>
                <a:cubicBezTo>
                  <a:pt x="200" y="230"/>
                  <a:pt x="198" y="228"/>
                  <a:pt x="196" y="228"/>
                </a:cubicBezTo>
                <a:close/>
                <a:moveTo>
                  <a:pt x="180" y="180"/>
                </a:moveTo>
                <a:cubicBezTo>
                  <a:pt x="182" y="180"/>
                  <a:pt x="184" y="178"/>
                  <a:pt x="184" y="176"/>
                </a:cubicBezTo>
                <a:cubicBezTo>
                  <a:pt x="184" y="152"/>
                  <a:pt x="184" y="130"/>
                  <a:pt x="199" y="115"/>
                </a:cubicBezTo>
                <a:cubicBezTo>
                  <a:pt x="200" y="114"/>
                  <a:pt x="200" y="112"/>
                  <a:pt x="200" y="110"/>
                </a:cubicBezTo>
                <a:cubicBezTo>
                  <a:pt x="199" y="109"/>
                  <a:pt x="198" y="108"/>
                  <a:pt x="196" y="108"/>
                </a:cubicBezTo>
                <a:cubicBezTo>
                  <a:pt x="140" y="108"/>
                  <a:pt x="140" y="108"/>
                  <a:pt x="140" y="108"/>
                </a:cubicBezTo>
                <a:cubicBezTo>
                  <a:pt x="138" y="108"/>
                  <a:pt x="137" y="109"/>
                  <a:pt x="136" y="110"/>
                </a:cubicBezTo>
                <a:cubicBezTo>
                  <a:pt x="136" y="112"/>
                  <a:pt x="136" y="114"/>
                  <a:pt x="137" y="115"/>
                </a:cubicBezTo>
                <a:cubicBezTo>
                  <a:pt x="152" y="130"/>
                  <a:pt x="152" y="152"/>
                  <a:pt x="152" y="176"/>
                </a:cubicBezTo>
                <a:cubicBezTo>
                  <a:pt x="152" y="178"/>
                  <a:pt x="154" y="180"/>
                  <a:pt x="156" y="180"/>
                </a:cubicBezTo>
                <a:cubicBezTo>
                  <a:pt x="158" y="180"/>
                  <a:pt x="160" y="178"/>
                  <a:pt x="160" y="176"/>
                </a:cubicBezTo>
                <a:cubicBezTo>
                  <a:pt x="160" y="155"/>
                  <a:pt x="160" y="133"/>
                  <a:pt x="149" y="116"/>
                </a:cubicBezTo>
                <a:cubicBezTo>
                  <a:pt x="187" y="116"/>
                  <a:pt x="187" y="116"/>
                  <a:pt x="187" y="116"/>
                </a:cubicBezTo>
                <a:cubicBezTo>
                  <a:pt x="176" y="133"/>
                  <a:pt x="176" y="155"/>
                  <a:pt x="176" y="176"/>
                </a:cubicBezTo>
                <a:cubicBezTo>
                  <a:pt x="176" y="178"/>
                  <a:pt x="178" y="180"/>
                  <a:pt x="180" y="180"/>
                </a:cubicBezTo>
                <a:close/>
                <a:moveTo>
                  <a:pt x="256" y="143"/>
                </a:moveTo>
                <a:cubicBezTo>
                  <a:pt x="244" y="107"/>
                  <a:pt x="244" y="107"/>
                  <a:pt x="244" y="107"/>
                </a:cubicBezTo>
                <a:cubicBezTo>
                  <a:pt x="244" y="66"/>
                  <a:pt x="210" y="32"/>
                  <a:pt x="168" y="32"/>
                </a:cubicBezTo>
                <a:cubicBezTo>
                  <a:pt x="126" y="32"/>
                  <a:pt x="92" y="66"/>
                  <a:pt x="92" y="108"/>
                </a:cubicBezTo>
                <a:cubicBezTo>
                  <a:pt x="92" y="133"/>
                  <a:pt x="107" y="156"/>
                  <a:pt x="123" y="178"/>
                </a:cubicBezTo>
                <a:cubicBezTo>
                  <a:pt x="127" y="182"/>
                  <a:pt x="130" y="191"/>
                  <a:pt x="131" y="196"/>
                </a:cubicBezTo>
                <a:cubicBezTo>
                  <a:pt x="116" y="196"/>
                  <a:pt x="116" y="196"/>
                  <a:pt x="116" y="196"/>
                </a:cubicBezTo>
                <a:cubicBezTo>
                  <a:pt x="87" y="196"/>
                  <a:pt x="64" y="173"/>
                  <a:pt x="64" y="144"/>
                </a:cubicBezTo>
                <a:cubicBezTo>
                  <a:pt x="64" y="133"/>
                  <a:pt x="67" y="123"/>
                  <a:pt x="73" y="114"/>
                </a:cubicBezTo>
                <a:cubicBezTo>
                  <a:pt x="75" y="112"/>
                  <a:pt x="74" y="110"/>
                  <a:pt x="72" y="109"/>
                </a:cubicBezTo>
                <a:cubicBezTo>
                  <a:pt x="71" y="107"/>
                  <a:pt x="68" y="108"/>
                  <a:pt x="67" y="110"/>
                </a:cubicBezTo>
                <a:cubicBezTo>
                  <a:pt x="60" y="120"/>
                  <a:pt x="56" y="132"/>
                  <a:pt x="56" y="144"/>
                </a:cubicBezTo>
                <a:cubicBezTo>
                  <a:pt x="56" y="177"/>
                  <a:pt x="83" y="204"/>
                  <a:pt x="116" y="204"/>
                </a:cubicBezTo>
                <a:cubicBezTo>
                  <a:pt x="136" y="204"/>
                  <a:pt x="136" y="204"/>
                  <a:pt x="136" y="204"/>
                </a:cubicBezTo>
                <a:cubicBezTo>
                  <a:pt x="136" y="204"/>
                  <a:pt x="136" y="204"/>
                  <a:pt x="136" y="204"/>
                </a:cubicBezTo>
                <a:cubicBezTo>
                  <a:pt x="136" y="204"/>
                  <a:pt x="137" y="204"/>
                  <a:pt x="137" y="204"/>
                </a:cubicBezTo>
                <a:cubicBezTo>
                  <a:pt x="137" y="204"/>
                  <a:pt x="137" y="204"/>
                  <a:pt x="137" y="204"/>
                </a:cubicBezTo>
                <a:cubicBezTo>
                  <a:pt x="137" y="204"/>
                  <a:pt x="138" y="204"/>
                  <a:pt x="138" y="203"/>
                </a:cubicBezTo>
                <a:cubicBezTo>
                  <a:pt x="138" y="203"/>
                  <a:pt x="138" y="203"/>
                  <a:pt x="139" y="203"/>
                </a:cubicBezTo>
                <a:cubicBezTo>
                  <a:pt x="139" y="203"/>
                  <a:pt x="139" y="203"/>
                  <a:pt x="139" y="203"/>
                </a:cubicBezTo>
                <a:cubicBezTo>
                  <a:pt x="139" y="202"/>
                  <a:pt x="139" y="202"/>
                  <a:pt x="139" y="202"/>
                </a:cubicBezTo>
                <a:cubicBezTo>
                  <a:pt x="140" y="202"/>
                  <a:pt x="140" y="201"/>
                  <a:pt x="140" y="201"/>
                </a:cubicBezTo>
                <a:cubicBezTo>
                  <a:pt x="140" y="201"/>
                  <a:pt x="140" y="201"/>
                  <a:pt x="140" y="200"/>
                </a:cubicBezTo>
                <a:cubicBezTo>
                  <a:pt x="140" y="200"/>
                  <a:pt x="140" y="200"/>
                  <a:pt x="140" y="200"/>
                </a:cubicBezTo>
                <a:cubicBezTo>
                  <a:pt x="140" y="200"/>
                  <a:pt x="140" y="200"/>
                  <a:pt x="140" y="200"/>
                </a:cubicBezTo>
                <a:cubicBezTo>
                  <a:pt x="140" y="200"/>
                  <a:pt x="140" y="199"/>
                  <a:pt x="140" y="199"/>
                </a:cubicBezTo>
                <a:cubicBezTo>
                  <a:pt x="140" y="199"/>
                  <a:pt x="137" y="182"/>
                  <a:pt x="130" y="173"/>
                </a:cubicBezTo>
                <a:cubicBezTo>
                  <a:pt x="114" y="152"/>
                  <a:pt x="100" y="131"/>
                  <a:pt x="100" y="108"/>
                </a:cubicBezTo>
                <a:cubicBezTo>
                  <a:pt x="100" y="71"/>
                  <a:pt x="131" y="40"/>
                  <a:pt x="168" y="40"/>
                </a:cubicBezTo>
                <a:cubicBezTo>
                  <a:pt x="205" y="40"/>
                  <a:pt x="236" y="71"/>
                  <a:pt x="236" y="108"/>
                </a:cubicBezTo>
                <a:cubicBezTo>
                  <a:pt x="236" y="108"/>
                  <a:pt x="236" y="109"/>
                  <a:pt x="236" y="109"/>
                </a:cubicBezTo>
                <a:cubicBezTo>
                  <a:pt x="246" y="140"/>
                  <a:pt x="246" y="140"/>
                  <a:pt x="246" y="140"/>
                </a:cubicBezTo>
                <a:cubicBezTo>
                  <a:pt x="232" y="140"/>
                  <a:pt x="232" y="140"/>
                  <a:pt x="232" y="140"/>
                </a:cubicBezTo>
                <a:cubicBezTo>
                  <a:pt x="230" y="140"/>
                  <a:pt x="228" y="142"/>
                  <a:pt x="228" y="144"/>
                </a:cubicBezTo>
                <a:cubicBezTo>
                  <a:pt x="228" y="168"/>
                  <a:pt x="228" y="168"/>
                  <a:pt x="228" y="168"/>
                </a:cubicBezTo>
                <a:cubicBezTo>
                  <a:pt x="228" y="175"/>
                  <a:pt x="223" y="180"/>
                  <a:pt x="216" y="180"/>
                </a:cubicBezTo>
                <a:cubicBezTo>
                  <a:pt x="209" y="180"/>
                  <a:pt x="209" y="180"/>
                  <a:pt x="209" y="180"/>
                </a:cubicBezTo>
                <a:cubicBezTo>
                  <a:pt x="202" y="180"/>
                  <a:pt x="196" y="185"/>
                  <a:pt x="194" y="192"/>
                </a:cubicBezTo>
                <a:cubicBezTo>
                  <a:pt x="193" y="197"/>
                  <a:pt x="192" y="202"/>
                  <a:pt x="192" y="207"/>
                </a:cubicBezTo>
                <a:cubicBezTo>
                  <a:pt x="192" y="212"/>
                  <a:pt x="192" y="212"/>
                  <a:pt x="192" y="212"/>
                </a:cubicBezTo>
                <a:cubicBezTo>
                  <a:pt x="136" y="212"/>
                  <a:pt x="136" y="212"/>
                  <a:pt x="136" y="212"/>
                </a:cubicBezTo>
                <a:cubicBezTo>
                  <a:pt x="134" y="212"/>
                  <a:pt x="132" y="214"/>
                  <a:pt x="132" y="216"/>
                </a:cubicBezTo>
                <a:cubicBezTo>
                  <a:pt x="132" y="218"/>
                  <a:pt x="134" y="220"/>
                  <a:pt x="136" y="220"/>
                </a:cubicBezTo>
                <a:cubicBezTo>
                  <a:pt x="196" y="220"/>
                  <a:pt x="196" y="220"/>
                  <a:pt x="196" y="220"/>
                </a:cubicBezTo>
                <a:cubicBezTo>
                  <a:pt x="198" y="220"/>
                  <a:pt x="200" y="218"/>
                  <a:pt x="200" y="216"/>
                </a:cubicBezTo>
                <a:cubicBezTo>
                  <a:pt x="200" y="207"/>
                  <a:pt x="200" y="207"/>
                  <a:pt x="200" y="207"/>
                </a:cubicBezTo>
                <a:cubicBezTo>
                  <a:pt x="200" y="203"/>
                  <a:pt x="201" y="198"/>
                  <a:pt x="202" y="194"/>
                </a:cubicBezTo>
                <a:cubicBezTo>
                  <a:pt x="203" y="190"/>
                  <a:pt x="206" y="188"/>
                  <a:pt x="209" y="188"/>
                </a:cubicBezTo>
                <a:cubicBezTo>
                  <a:pt x="216" y="188"/>
                  <a:pt x="216" y="188"/>
                  <a:pt x="216" y="188"/>
                </a:cubicBezTo>
                <a:cubicBezTo>
                  <a:pt x="227" y="188"/>
                  <a:pt x="236" y="179"/>
                  <a:pt x="236" y="168"/>
                </a:cubicBezTo>
                <a:cubicBezTo>
                  <a:pt x="236" y="148"/>
                  <a:pt x="236" y="148"/>
                  <a:pt x="236" y="148"/>
                </a:cubicBezTo>
                <a:cubicBezTo>
                  <a:pt x="252" y="148"/>
                  <a:pt x="252" y="148"/>
                  <a:pt x="252" y="148"/>
                </a:cubicBezTo>
                <a:cubicBezTo>
                  <a:pt x="253" y="148"/>
                  <a:pt x="254" y="147"/>
                  <a:pt x="255" y="146"/>
                </a:cubicBezTo>
                <a:cubicBezTo>
                  <a:pt x="256" y="145"/>
                  <a:pt x="256" y="144"/>
                  <a:pt x="256" y="143"/>
                </a:cubicBezTo>
                <a:close/>
                <a:moveTo>
                  <a:pt x="116" y="248"/>
                </a:moveTo>
                <a:cubicBezTo>
                  <a:pt x="100" y="248"/>
                  <a:pt x="100" y="248"/>
                  <a:pt x="100" y="248"/>
                </a:cubicBezTo>
                <a:cubicBezTo>
                  <a:pt x="98" y="248"/>
                  <a:pt x="96" y="246"/>
                  <a:pt x="96" y="244"/>
                </a:cubicBezTo>
                <a:cubicBezTo>
                  <a:pt x="96" y="241"/>
                  <a:pt x="96" y="241"/>
                  <a:pt x="96" y="241"/>
                </a:cubicBezTo>
                <a:cubicBezTo>
                  <a:pt x="96" y="236"/>
                  <a:pt x="93" y="231"/>
                  <a:pt x="89" y="230"/>
                </a:cubicBezTo>
                <a:cubicBezTo>
                  <a:pt x="68" y="221"/>
                  <a:pt x="68" y="221"/>
                  <a:pt x="68" y="221"/>
                </a:cubicBezTo>
                <a:cubicBezTo>
                  <a:pt x="64" y="219"/>
                  <a:pt x="58" y="220"/>
                  <a:pt x="55" y="224"/>
                </a:cubicBezTo>
                <a:cubicBezTo>
                  <a:pt x="53" y="226"/>
                  <a:pt x="53" y="226"/>
                  <a:pt x="53" y="226"/>
                </a:cubicBezTo>
                <a:cubicBezTo>
                  <a:pt x="51" y="228"/>
                  <a:pt x="48" y="228"/>
                  <a:pt x="47" y="226"/>
                </a:cubicBezTo>
                <a:cubicBezTo>
                  <a:pt x="30" y="209"/>
                  <a:pt x="30" y="209"/>
                  <a:pt x="30" y="209"/>
                </a:cubicBezTo>
                <a:cubicBezTo>
                  <a:pt x="29" y="208"/>
                  <a:pt x="29" y="207"/>
                  <a:pt x="29" y="206"/>
                </a:cubicBezTo>
                <a:cubicBezTo>
                  <a:pt x="29" y="205"/>
                  <a:pt x="29" y="204"/>
                  <a:pt x="30" y="203"/>
                </a:cubicBezTo>
                <a:cubicBezTo>
                  <a:pt x="32" y="201"/>
                  <a:pt x="32" y="201"/>
                  <a:pt x="32" y="201"/>
                </a:cubicBezTo>
                <a:cubicBezTo>
                  <a:pt x="36" y="198"/>
                  <a:pt x="37" y="192"/>
                  <a:pt x="35" y="188"/>
                </a:cubicBezTo>
                <a:cubicBezTo>
                  <a:pt x="26" y="167"/>
                  <a:pt x="26" y="167"/>
                  <a:pt x="26" y="167"/>
                </a:cubicBezTo>
                <a:cubicBezTo>
                  <a:pt x="25" y="163"/>
                  <a:pt x="20" y="160"/>
                  <a:pt x="15" y="160"/>
                </a:cubicBezTo>
                <a:cubicBezTo>
                  <a:pt x="12" y="160"/>
                  <a:pt x="12" y="160"/>
                  <a:pt x="12" y="160"/>
                </a:cubicBezTo>
                <a:cubicBezTo>
                  <a:pt x="10" y="160"/>
                  <a:pt x="8" y="158"/>
                  <a:pt x="8" y="156"/>
                </a:cubicBezTo>
                <a:cubicBezTo>
                  <a:pt x="8" y="132"/>
                  <a:pt x="8" y="132"/>
                  <a:pt x="8" y="132"/>
                </a:cubicBezTo>
                <a:cubicBezTo>
                  <a:pt x="8" y="130"/>
                  <a:pt x="10" y="128"/>
                  <a:pt x="12" y="128"/>
                </a:cubicBezTo>
                <a:cubicBezTo>
                  <a:pt x="15" y="128"/>
                  <a:pt x="15" y="128"/>
                  <a:pt x="15" y="128"/>
                </a:cubicBezTo>
                <a:cubicBezTo>
                  <a:pt x="20" y="128"/>
                  <a:pt x="25" y="125"/>
                  <a:pt x="26" y="121"/>
                </a:cubicBezTo>
                <a:cubicBezTo>
                  <a:pt x="36" y="98"/>
                  <a:pt x="36" y="98"/>
                  <a:pt x="36" y="98"/>
                </a:cubicBezTo>
                <a:cubicBezTo>
                  <a:pt x="37" y="95"/>
                  <a:pt x="37" y="91"/>
                  <a:pt x="34" y="89"/>
                </a:cubicBezTo>
                <a:cubicBezTo>
                  <a:pt x="30" y="85"/>
                  <a:pt x="30" y="85"/>
                  <a:pt x="30" y="85"/>
                </a:cubicBezTo>
                <a:cubicBezTo>
                  <a:pt x="29" y="84"/>
                  <a:pt x="29" y="83"/>
                  <a:pt x="29" y="82"/>
                </a:cubicBezTo>
                <a:cubicBezTo>
                  <a:pt x="29" y="81"/>
                  <a:pt x="29" y="80"/>
                  <a:pt x="30" y="79"/>
                </a:cubicBezTo>
                <a:cubicBezTo>
                  <a:pt x="47" y="62"/>
                  <a:pt x="47" y="62"/>
                  <a:pt x="47" y="62"/>
                </a:cubicBezTo>
                <a:cubicBezTo>
                  <a:pt x="48" y="60"/>
                  <a:pt x="51" y="60"/>
                  <a:pt x="53" y="62"/>
                </a:cubicBezTo>
                <a:cubicBezTo>
                  <a:pt x="55" y="64"/>
                  <a:pt x="55" y="64"/>
                  <a:pt x="55" y="64"/>
                </a:cubicBezTo>
                <a:cubicBezTo>
                  <a:pt x="58" y="68"/>
                  <a:pt x="64" y="69"/>
                  <a:pt x="68" y="67"/>
                </a:cubicBezTo>
                <a:cubicBezTo>
                  <a:pt x="89" y="58"/>
                  <a:pt x="89" y="58"/>
                  <a:pt x="89" y="58"/>
                </a:cubicBezTo>
                <a:cubicBezTo>
                  <a:pt x="93" y="57"/>
                  <a:pt x="96" y="52"/>
                  <a:pt x="96" y="47"/>
                </a:cubicBezTo>
                <a:cubicBezTo>
                  <a:pt x="96" y="44"/>
                  <a:pt x="96" y="44"/>
                  <a:pt x="96" y="44"/>
                </a:cubicBezTo>
                <a:cubicBezTo>
                  <a:pt x="96" y="42"/>
                  <a:pt x="98" y="40"/>
                  <a:pt x="100" y="40"/>
                </a:cubicBezTo>
                <a:cubicBezTo>
                  <a:pt x="112" y="40"/>
                  <a:pt x="112" y="40"/>
                  <a:pt x="112" y="40"/>
                </a:cubicBezTo>
                <a:cubicBezTo>
                  <a:pt x="114" y="40"/>
                  <a:pt x="116" y="38"/>
                  <a:pt x="116" y="36"/>
                </a:cubicBezTo>
                <a:cubicBezTo>
                  <a:pt x="116" y="34"/>
                  <a:pt x="114" y="32"/>
                  <a:pt x="112" y="32"/>
                </a:cubicBezTo>
                <a:cubicBezTo>
                  <a:pt x="100" y="32"/>
                  <a:pt x="100" y="32"/>
                  <a:pt x="100" y="32"/>
                </a:cubicBezTo>
                <a:cubicBezTo>
                  <a:pt x="93" y="32"/>
                  <a:pt x="88" y="37"/>
                  <a:pt x="88" y="44"/>
                </a:cubicBezTo>
                <a:cubicBezTo>
                  <a:pt x="88" y="47"/>
                  <a:pt x="88" y="47"/>
                  <a:pt x="88" y="47"/>
                </a:cubicBezTo>
                <a:cubicBezTo>
                  <a:pt x="88" y="49"/>
                  <a:pt x="87" y="50"/>
                  <a:pt x="86" y="51"/>
                </a:cubicBezTo>
                <a:cubicBezTo>
                  <a:pt x="65" y="60"/>
                  <a:pt x="65" y="60"/>
                  <a:pt x="65" y="60"/>
                </a:cubicBezTo>
                <a:cubicBezTo>
                  <a:pt x="63" y="60"/>
                  <a:pt x="62" y="60"/>
                  <a:pt x="61" y="59"/>
                </a:cubicBezTo>
                <a:cubicBezTo>
                  <a:pt x="58" y="56"/>
                  <a:pt x="58" y="56"/>
                  <a:pt x="58" y="56"/>
                </a:cubicBezTo>
                <a:cubicBezTo>
                  <a:pt x="54" y="52"/>
                  <a:pt x="46" y="52"/>
                  <a:pt x="41" y="56"/>
                </a:cubicBezTo>
                <a:cubicBezTo>
                  <a:pt x="24" y="73"/>
                  <a:pt x="24" y="73"/>
                  <a:pt x="24" y="73"/>
                </a:cubicBezTo>
                <a:cubicBezTo>
                  <a:pt x="22" y="76"/>
                  <a:pt x="21" y="79"/>
                  <a:pt x="21" y="82"/>
                </a:cubicBezTo>
                <a:cubicBezTo>
                  <a:pt x="21" y="85"/>
                  <a:pt x="22" y="88"/>
                  <a:pt x="24" y="90"/>
                </a:cubicBezTo>
                <a:cubicBezTo>
                  <a:pt x="29" y="95"/>
                  <a:pt x="29" y="95"/>
                  <a:pt x="29" y="95"/>
                </a:cubicBezTo>
                <a:cubicBezTo>
                  <a:pt x="19" y="118"/>
                  <a:pt x="19" y="118"/>
                  <a:pt x="19" y="118"/>
                </a:cubicBezTo>
                <a:cubicBezTo>
                  <a:pt x="18" y="119"/>
                  <a:pt x="17" y="120"/>
                  <a:pt x="15" y="120"/>
                </a:cubicBezTo>
                <a:cubicBezTo>
                  <a:pt x="12" y="120"/>
                  <a:pt x="12" y="120"/>
                  <a:pt x="12" y="120"/>
                </a:cubicBezTo>
                <a:cubicBezTo>
                  <a:pt x="5" y="120"/>
                  <a:pt x="0" y="125"/>
                  <a:pt x="0" y="132"/>
                </a:cubicBezTo>
                <a:cubicBezTo>
                  <a:pt x="0" y="156"/>
                  <a:pt x="0" y="156"/>
                  <a:pt x="0" y="156"/>
                </a:cubicBezTo>
                <a:cubicBezTo>
                  <a:pt x="0" y="163"/>
                  <a:pt x="5" y="168"/>
                  <a:pt x="12" y="168"/>
                </a:cubicBezTo>
                <a:cubicBezTo>
                  <a:pt x="15" y="168"/>
                  <a:pt x="15" y="168"/>
                  <a:pt x="15" y="168"/>
                </a:cubicBezTo>
                <a:cubicBezTo>
                  <a:pt x="17" y="168"/>
                  <a:pt x="18" y="169"/>
                  <a:pt x="19" y="170"/>
                </a:cubicBezTo>
                <a:cubicBezTo>
                  <a:pt x="28" y="191"/>
                  <a:pt x="28" y="191"/>
                  <a:pt x="28" y="191"/>
                </a:cubicBezTo>
                <a:cubicBezTo>
                  <a:pt x="28" y="193"/>
                  <a:pt x="28" y="194"/>
                  <a:pt x="27" y="195"/>
                </a:cubicBezTo>
                <a:cubicBezTo>
                  <a:pt x="24" y="198"/>
                  <a:pt x="24" y="198"/>
                  <a:pt x="24" y="198"/>
                </a:cubicBezTo>
                <a:cubicBezTo>
                  <a:pt x="22" y="200"/>
                  <a:pt x="21" y="203"/>
                  <a:pt x="21" y="206"/>
                </a:cubicBezTo>
                <a:cubicBezTo>
                  <a:pt x="21" y="209"/>
                  <a:pt x="22" y="212"/>
                  <a:pt x="24" y="215"/>
                </a:cubicBezTo>
                <a:cubicBezTo>
                  <a:pt x="41" y="232"/>
                  <a:pt x="41" y="232"/>
                  <a:pt x="41" y="232"/>
                </a:cubicBezTo>
                <a:cubicBezTo>
                  <a:pt x="46" y="236"/>
                  <a:pt x="54" y="236"/>
                  <a:pt x="58" y="232"/>
                </a:cubicBezTo>
                <a:cubicBezTo>
                  <a:pt x="61" y="229"/>
                  <a:pt x="61" y="229"/>
                  <a:pt x="61" y="229"/>
                </a:cubicBezTo>
                <a:cubicBezTo>
                  <a:pt x="62" y="228"/>
                  <a:pt x="64" y="228"/>
                  <a:pt x="65" y="228"/>
                </a:cubicBezTo>
                <a:cubicBezTo>
                  <a:pt x="86" y="237"/>
                  <a:pt x="86" y="237"/>
                  <a:pt x="86" y="237"/>
                </a:cubicBezTo>
                <a:cubicBezTo>
                  <a:pt x="87" y="238"/>
                  <a:pt x="88" y="239"/>
                  <a:pt x="88" y="241"/>
                </a:cubicBezTo>
                <a:cubicBezTo>
                  <a:pt x="88" y="244"/>
                  <a:pt x="88" y="244"/>
                  <a:pt x="88" y="244"/>
                </a:cubicBezTo>
                <a:cubicBezTo>
                  <a:pt x="88" y="251"/>
                  <a:pt x="93" y="256"/>
                  <a:pt x="100" y="256"/>
                </a:cubicBezTo>
                <a:cubicBezTo>
                  <a:pt x="116" y="256"/>
                  <a:pt x="116" y="256"/>
                  <a:pt x="116" y="256"/>
                </a:cubicBezTo>
                <a:cubicBezTo>
                  <a:pt x="118" y="256"/>
                  <a:pt x="120" y="254"/>
                  <a:pt x="120" y="252"/>
                </a:cubicBezTo>
                <a:cubicBezTo>
                  <a:pt x="120" y="250"/>
                  <a:pt x="118" y="248"/>
                  <a:pt x="116" y="24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lumMod val="75000"/>
                </a:schemeClr>
              </a:solidFill>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Rounded Rectangle 207">
            <a:extLst>
              <a:ext uri="{FF2B5EF4-FFF2-40B4-BE49-F238E27FC236}">
                <a16:creationId xmlns:a16="http://schemas.microsoft.com/office/drawing/2014/main" id="{A8161D48-DE82-4653-B930-322DA1292F2B}"/>
              </a:ext>
            </a:extLst>
          </p:cNvPr>
          <p:cNvSpPr/>
          <p:nvPr/>
        </p:nvSpPr>
        <p:spPr>
          <a:xfrm>
            <a:off x="789354" y="5506932"/>
            <a:ext cx="2307381" cy="842962"/>
          </a:xfrm>
          <a:prstGeom prst="rect">
            <a:avLst/>
          </a:prstGeom>
          <a:solidFill>
            <a:schemeClr val="tx2">
              <a:lumMod val="10000"/>
              <a:lumOff val="9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sp>
        <p:nvSpPr>
          <p:cNvPr id="207" name="Rounded Rectangle 206">
            <a:extLst>
              <a:ext uri="{FF2B5EF4-FFF2-40B4-BE49-F238E27FC236}">
                <a16:creationId xmlns:a16="http://schemas.microsoft.com/office/drawing/2014/main" id="{3B1174E3-C50D-425C-9A21-58D7BEC3EB70}"/>
              </a:ext>
            </a:extLst>
          </p:cNvPr>
          <p:cNvSpPr/>
          <p:nvPr/>
        </p:nvSpPr>
        <p:spPr>
          <a:xfrm>
            <a:off x="789354" y="4575069"/>
            <a:ext cx="2307381" cy="842963"/>
          </a:xfrm>
          <a:prstGeom prst="rect">
            <a:avLst/>
          </a:prstGeom>
          <a:solidFill>
            <a:schemeClr val="tx2">
              <a:lumMod val="10000"/>
              <a:lumOff val="9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sp>
        <p:nvSpPr>
          <p:cNvPr id="206" name="Rounded Rectangle 205">
            <a:extLst>
              <a:ext uri="{FF2B5EF4-FFF2-40B4-BE49-F238E27FC236}">
                <a16:creationId xmlns:a16="http://schemas.microsoft.com/office/drawing/2014/main" id="{10F8B403-4512-4D28-99EB-90932759A0F1}"/>
              </a:ext>
            </a:extLst>
          </p:cNvPr>
          <p:cNvSpPr/>
          <p:nvPr/>
        </p:nvSpPr>
        <p:spPr>
          <a:xfrm>
            <a:off x="789354" y="3643207"/>
            <a:ext cx="2307381" cy="841375"/>
          </a:xfrm>
          <a:prstGeom prst="rect">
            <a:avLst/>
          </a:prstGeom>
          <a:solidFill>
            <a:schemeClr val="tx2">
              <a:lumMod val="10000"/>
              <a:lumOff val="9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sp>
        <p:nvSpPr>
          <p:cNvPr id="15" name="Rounded Rectangle 14">
            <a:extLst>
              <a:ext uri="{FF2B5EF4-FFF2-40B4-BE49-F238E27FC236}">
                <a16:creationId xmlns:a16="http://schemas.microsoft.com/office/drawing/2014/main" id="{EF59D0C0-0888-4F23-9334-CD8E593EDD72}"/>
              </a:ext>
            </a:extLst>
          </p:cNvPr>
          <p:cNvSpPr/>
          <p:nvPr/>
        </p:nvSpPr>
        <p:spPr>
          <a:xfrm>
            <a:off x="789354" y="2711344"/>
            <a:ext cx="2307381" cy="842963"/>
          </a:xfrm>
          <a:prstGeom prst="rect">
            <a:avLst/>
          </a:prstGeom>
          <a:solidFill>
            <a:schemeClr val="tx2">
              <a:lumMod val="10000"/>
              <a:lumOff val="9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sp>
        <p:nvSpPr>
          <p:cNvPr id="26630" name="Text Placeholder 10">
            <a:extLst>
              <a:ext uri="{FF2B5EF4-FFF2-40B4-BE49-F238E27FC236}">
                <a16:creationId xmlns:a16="http://schemas.microsoft.com/office/drawing/2014/main" id="{2B729F59-5190-4B29-9891-B1225A4CEE07}"/>
              </a:ext>
            </a:extLst>
          </p:cNvPr>
          <p:cNvSpPr>
            <a:spLocks noGrp="1" noChangeArrowheads="1"/>
          </p:cNvSpPr>
          <p:nvPr>
            <p:ph type="body" sz="quarter" idx="13"/>
          </p:nvPr>
        </p:nvSpPr>
        <p:spPr>
          <a:xfrm>
            <a:off x="609600" y="1427163"/>
            <a:ext cx="10972800" cy="320675"/>
          </a:xfrm>
        </p:spPr>
        <p:txBody>
          <a:bodyPr/>
          <a:lstStyle/>
          <a:p>
            <a:pPr marL="17463">
              <a:spcAft>
                <a:spcPct val="0"/>
              </a:spcAft>
            </a:pPr>
            <a:r>
              <a:rPr lang="en-US" altLang="en-US">
                <a:latin typeface="Calibri" panose="020F0502020204030204" pitchFamily="34" charset="0"/>
              </a:rPr>
              <a:t>Two world class industrial software experts combine to deliver integrated value</a:t>
            </a:r>
          </a:p>
        </p:txBody>
      </p:sp>
      <p:sp>
        <p:nvSpPr>
          <p:cNvPr id="26631" name="Title 39">
            <a:extLst>
              <a:ext uri="{FF2B5EF4-FFF2-40B4-BE49-F238E27FC236}">
                <a16:creationId xmlns:a16="http://schemas.microsoft.com/office/drawing/2014/main" id="{F18FA112-8AC4-44FF-A3A2-77EF3E6022FB}"/>
              </a:ext>
            </a:extLst>
          </p:cNvPr>
          <p:cNvSpPr>
            <a:spLocks noGrp="1" noChangeArrowheads="1"/>
          </p:cNvSpPr>
          <p:nvPr>
            <p:ph type="title"/>
          </p:nvPr>
        </p:nvSpPr>
        <p:spPr/>
        <p:txBody>
          <a:bodyPr/>
          <a:lstStyle/>
          <a:p>
            <a:r>
              <a:rPr lang="en-US" altLang="en-US">
                <a:cs typeface="Calibri"/>
              </a:rPr>
              <a:t>Harnessing the power of information, AI and human insight</a:t>
            </a:r>
            <a:endParaRPr lang="en-US"/>
          </a:p>
        </p:txBody>
      </p:sp>
      <p:sp>
        <p:nvSpPr>
          <p:cNvPr id="2" name="Footer Placeholder 1">
            <a:extLst>
              <a:ext uri="{FF2B5EF4-FFF2-40B4-BE49-F238E27FC236}">
                <a16:creationId xmlns:a16="http://schemas.microsoft.com/office/drawing/2014/main" id="{228BDD10-8DB9-45D6-8CD1-603759FFD108}"/>
              </a:ext>
            </a:extLst>
          </p:cNvPr>
          <p:cNvSpPr>
            <a:spLocks noGrp="1"/>
          </p:cNvSpPr>
          <p:nvPr>
            <p:ph type="ftr" sz="quarter" idx="15"/>
          </p:nvPr>
        </p:nvSpPr>
        <p:spPr>
          <a:xfrm>
            <a:off x="609600" y="6278651"/>
            <a:ext cx="7186613" cy="32226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sym typeface="Arial" panose="020B0604020202020204" pitchFamily="34" charset="0"/>
              </a:rPr>
              <a:t>©2022 AVEVA Group plc and its subsidiaries. All rights reserved.</a:t>
            </a:r>
          </a:p>
        </p:txBody>
      </p:sp>
      <p:sp>
        <p:nvSpPr>
          <p:cNvPr id="26633" name="Slide Number Placeholder 15">
            <a:extLst>
              <a:ext uri="{FF2B5EF4-FFF2-40B4-BE49-F238E27FC236}">
                <a16:creationId xmlns:a16="http://schemas.microsoft.com/office/drawing/2014/main" id="{84D0C824-4954-455F-B3E4-E1189DA76E9C}"/>
              </a:ext>
            </a:extLst>
          </p:cNvPr>
          <p:cNvSpPr>
            <a:spLocks noGrp="1" noChangeArrowheads="1"/>
          </p:cNvSpPr>
          <p:nvPr>
            <p:ph type="sldNum" sz="quarter" idx="16"/>
          </p:nvPr>
        </p:nvSpPr>
        <p:spPr bwMode="auto">
          <a:xfrm>
            <a:off x="235745" y="6426656"/>
            <a:ext cx="215900" cy="179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dirty="0">
                <a:ln>
                  <a:noFill/>
                </a:ln>
                <a:solidFill>
                  <a:srgbClr val="7F7F7F"/>
                </a:solidFill>
                <a:effectLst/>
                <a:uLnTx/>
                <a:uFillTx/>
                <a:latin typeface="Calibri" panose="020F0502020204030204" pitchFamily="34" charset="0"/>
                <a:ea typeface="+mn-ea"/>
                <a:cs typeface="Calibri" panose="020F0502020204030204" pitchFamily="34" charset="0"/>
                <a:sym typeface="Arial" panose="020B0604020202020204" pitchFamily="34" charset="0"/>
              </a:rPr>
              <a:t>13</a:t>
            </a:r>
          </a:p>
        </p:txBody>
      </p:sp>
      <p:grpSp>
        <p:nvGrpSpPr>
          <p:cNvPr id="26634" name="Group 40">
            <a:extLst>
              <a:ext uri="{FF2B5EF4-FFF2-40B4-BE49-F238E27FC236}">
                <a16:creationId xmlns:a16="http://schemas.microsoft.com/office/drawing/2014/main" id="{A2C409C6-C186-4ACC-9471-664808944FCC}"/>
              </a:ext>
            </a:extLst>
          </p:cNvPr>
          <p:cNvGrpSpPr>
            <a:grpSpLocks/>
          </p:cNvGrpSpPr>
          <p:nvPr/>
        </p:nvGrpSpPr>
        <p:grpSpPr bwMode="auto">
          <a:xfrm>
            <a:off x="3279574" y="3358005"/>
            <a:ext cx="8023585" cy="1379538"/>
            <a:chOff x="1930234" y="2452992"/>
            <a:chExt cx="6755206" cy="795414"/>
          </a:xfrm>
        </p:grpSpPr>
        <p:sp>
          <p:nvSpPr>
            <p:cNvPr id="48" name="Google Shape;3513;p137">
              <a:extLst>
                <a:ext uri="{FF2B5EF4-FFF2-40B4-BE49-F238E27FC236}">
                  <a16:creationId xmlns:a16="http://schemas.microsoft.com/office/drawing/2014/main" id="{E7A0D90D-C213-468A-814C-7CAAABA6FCC4}"/>
                </a:ext>
              </a:extLst>
            </p:cNvPr>
            <p:cNvSpPr/>
            <p:nvPr/>
          </p:nvSpPr>
          <p:spPr>
            <a:xfrm>
              <a:off x="1930234" y="2452992"/>
              <a:ext cx="6755206" cy="177572"/>
            </a:xfrm>
            <a:prstGeom prst="rect">
              <a:avLst/>
            </a:prstGeom>
            <a:solidFill>
              <a:schemeClr val="accent6">
                <a:lumMod val="40000"/>
                <a:lumOff val="60000"/>
              </a:schemeClr>
            </a:solidFill>
            <a:ln>
              <a:noFill/>
            </a:ln>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5B5695"/>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49" name="Google Shape;3514;p137">
              <a:extLst>
                <a:ext uri="{FF2B5EF4-FFF2-40B4-BE49-F238E27FC236}">
                  <a16:creationId xmlns:a16="http://schemas.microsoft.com/office/drawing/2014/main" id="{95D3E769-174D-4624-BC69-BD023491D1C5}"/>
                </a:ext>
              </a:extLst>
            </p:cNvPr>
            <p:cNvSpPr/>
            <p:nvPr/>
          </p:nvSpPr>
          <p:spPr>
            <a:xfrm>
              <a:off x="1930234" y="3070834"/>
              <a:ext cx="6755206" cy="177572"/>
            </a:xfrm>
            <a:prstGeom prst="rect">
              <a:avLst/>
            </a:prstGeom>
            <a:solidFill>
              <a:schemeClr val="accent6">
                <a:lumMod val="40000"/>
                <a:lumOff val="60000"/>
              </a:schemeClr>
            </a:solidFill>
            <a:ln>
              <a:noFill/>
            </a:ln>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white"/>
                </a:solidFill>
                <a:effectLst/>
                <a:uLnTx/>
                <a:uFillTx/>
                <a:latin typeface="Calibri" panose="020F0502020204030204" pitchFamily="34" charset="0"/>
                <a:ea typeface="Proxima Nova"/>
                <a:cs typeface="Calibri" panose="020F0502020204030204" pitchFamily="34" charset="0"/>
                <a:sym typeface="Proxima Nova"/>
              </a:endParaRPr>
            </a:p>
          </p:txBody>
        </p:sp>
      </p:grpSp>
      <p:sp>
        <p:nvSpPr>
          <p:cNvPr id="192" name="TextBox 9">
            <a:extLst>
              <a:ext uri="{FF2B5EF4-FFF2-40B4-BE49-F238E27FC236}">
                <a16:creationId xmlns:a16="http://schemas.microsoft.com/office/drawing/2014/main" id="{99F268D5-A389-4F59-A524-4A4163BBC934}"/>
              </a:ext>
            </a:extLst>
          </p:cNvPr>
          <p:cNvSpPr txBox="1"/>
          <p:nvPr/>
        </p:nvSpPr>
        <p:spPr>
          <a:xfrm>
            <a:off x="987544" y="2774844"/>
            <a:ext cx="2127250" cy="715963"/>
          </a:xfrm>
          <a:prstGeom prst="rect">
            <a:avLst/>
          </a:prstGeom>
          <a:noFill/>
          <a:ln>
            <a:noFill/>
          </a:ln>
        </p:spPr>
        <p:txBody>
          <a:bodyPr>
            <a:spAutoFit/>
          </a:bodyPr>
          <a:lstStyle/>
          <a:p>
            <a:pPr marL="0" marR="0" lvl="0" indent="0" algn="l" defTabSz="35836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Run </a:t>
            </a:r>
            <a:r>
              <a:rPr kumimoji="0" lang="en-GB" sz="13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agile, continuously optimized </a:t>
            </a:r>
            <a:r>
              <a:rPr kumimoji="0" lang="en-GB"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operations to protect the bottom line</a:t>
            </a:r>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sp>
        <p:nvSpPr>
          <p:cNvPr id="193" name="TextBox 10">
            <a:extLst>
              <a:ext uri="{FF2B5EF4-FFF2-40B4-BE49-F238E27FC236}">
                <a16:creationId xmlns:a16="http://schemas.microsoft.com/office/drawing/2014/main" id="{2185F482-C2BC-468E-AE86-6852D475B7C4}"/>
              </a:ext>
            </a:extLst>
          </p:cNvPr>
          <p:cNvSpPr txBox="1"/>
          <p:nvPr/>
        </p:nvSpPr>
        <p:spPr>
          <a:xfrm>
            <a:off x="987544" y="4549669"/>
            <a:ext cx="2066925" cy="892552"/>
          </a:xfrm>
          <a:prstGeom prst="rect">
            <a:avLst/>
          </a:prstGeom>
          <a:noFill/>
          <a:ln>
            <a:noFill/>
          </a:ln>
        </p:spPr>
        <p:txBody>
          <a:bodyPr wrap="square">
            <a:spAutoFit/>
          </a:bodyPr>
          <a:lstStyle/>
          <a:p>
            <a:pPr marL="0" marR="0" lvl="0" indent="0" algn="l" defTabSz="35836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Provide remote teams rich data and </a:t>
            </a:r>
            <a:r>
              <a:rPr kumimoji="0" lang="en-GB" sz="13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decision support </a:t>
            </a:r>
            <a:r>
              <a:rPr kumimoji="0" lang="en-GB"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to </a:t>
            </a:r>
            <a:r>
              <a:rPr kumimoji="0" lang="en-GB" sz="13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collaborate</a:t>
            </a:r>
            <a:r>
              <a:rPr kumimoji="0" lang="en-GB"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 and work efficiently</a:t>
            </a:r>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sp>
        <p:nvSpPr>
          <p:cNvPr id="194" name="TextBox 11">
            <a:extLst>
              <a:ext uri="{FF2B5EF4-FFF2-40B4-BE49-F238E27FC236}">
                <a16:creationId xmlns:a16="http://schemas.microsoft.com/office/drawing/2014/main" id="{D4630B23-4E1D-49D5-8E04-82496F9E5F0B}"/>
              </a:ext>
            </a:extLst>
          </p:cNvPr>
          <p:cNvSpPr txBox="1"/>
          <p:nvPr/>
        </p:nvSpPr>
        <p:spPr>
          <a:xfrm>
            <a:off x="987544" y="3730519"/>
            <a:ext cx="2183803" cy="692497"/>
          </a:xfrm>
          <a:prstGeom prst="rect">
            <a:avLst/>
          </a:prstGeom>
          <a:noFill/>
          <a:ln>
            <a:noFill/>
          </a:ln>
        </p:spPr>
        <p:txBody>
          <a:bodyPr wrap="square">
            <a:spAutoFit/>
          </a:bodyPr>
          <a:lstStyle/>
          <a:p>
            <a:pPr marL="0" marR="0" lvl="0" indent="0" algn="l" defTabSz="35836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Increase </a:t>
            </a:r>
            <a:r>
              <a:rPr kumimoji="0" lang="en-GB" sz="13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asset reliability and safety </a:t>
            </a:r>
            <a:r>
              <a:rPr kumimoji="0" lang="en-GB"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with reduced manual supervision</a:t>
            </a:r>
          </a:p>
        </p:txBody>
      </p:sp>
      <p:sp>
        <p:nvSpPr>
          <p:cNvPr id="195" name="TextBox 13">
            <a:extLst>
              <a:ext uri="{FF2B5EF4-FFF2-40B4-BE49-F238E27FC236}">
                <a16:creationId xmlns:a16="http://schemas.microsoft.com/office/drawing/2014/main" id="{5C83C02B-8468-402A-B25C-716727910BC0}"/>
              </a:ext>
            </a:extLst>
          </p:cNvPr>
          <p:cNvSpPr txBox="1"/>
          <p:nvPr/>
        </p:nvSpPr>
        <p:spPr>
          <a:xfrm>
            <a:off x="987544" y="5575194"/>
            <a:ext cx="2098078" cy="692150"/>
          </a:xfrm>
          <a:prstGeom prst="rect">
            <a:avLst/>
          </a:prstGeom>
          <a:noFill/>
          <a:ln>
            <a:noFill/>
          </a:ln>
        </p:spPr>
        <p:txBody>
          <a:bodyPr wrap="square">
            <a:spAutoFit/>
          </a:bodyPr>
          <a:lstStyle/>
          <a:p>
            <a:pPr marL="0" marR="0" lvl="0" indent="0" algn="l" defTabSz="35836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Maximize </a:t>
            </a:r>
            <a:r>
              <a:rPr kumimoji="0" lang="en-GB" sz="13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CapEx</a:t>
            </a:r>
            <a:r>
              <a:rPr kumimoji="0" lang="en-GB"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 and drive the highest levels of </a:t>
            </a:r>
            <a:r>
              <a:rPr kumimoji="0" lang="en-GB" sz="13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engineering efficiency</a:t>
            </a:r>
            <a:endParaRPr kumimoji="0" lang="en-US" sz="13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grpSp>
        <p:nvGrpSpPr>
          <p:cNvPr id="5" name="Group 4">
            <a:extLst>
              <a:ext uri="{FF2B5EF4-FFF2-40B4-BE49-F238E27FC236}">
                <a16:creationId xmlns:a16="http://schemas.microsoft.com/office/drawing/2014/main" id="{72D2C771-B0FD-0F4A-8295-8E5E23D2F772}"/>
              </a:ext>
            </a:extLst>
          </p:cNvPr>
          <p:cNvGrpSpPr/>
          <p:nvPr/>
        </p:nvGrpSpPr>
        <p:grpSpPr>
          <a:xfrm>
            <a:off x="4635500" y="5586579"/>
            <a:ext cx="5173662" cy="904875"/>
            <a:chOff x="4635500" y="5586579"/>
            <a:chExt cx="5173662" cy="904875"/>
          </a:xfrm>
        </p:grpSpPr>
        <p:grpSp>
          <p:nvGrpSpPr>
            <p:cNvPr id="26642" name="Google Shape;3083;p133">
              <a:extLst>
                <a:ext uri="{FF2B5EF4-FFF2-40B4-BE49-F238E27FC236}">
                  <a16:creationId xmlns:a16="http://schemas.microsoft.com/office/drawing/2014/main" id="{32EB4DE1-A2E4-48D3-8A29-CD36B27989A1}"/>
                </a:ext>
              </a:extLst>
            </p:cNvPr>
            <p:cNvGrpSpPr>
              <a:grpSpLocks/>
            </p:cNvGrpSpPr>
            <p:nvPr/>
          </p:nvGrpSpPr>
          <p:grpSpPr bwMode="auto">
            <a:xfrm>
              <a:off x="4635500" y="5586579"/>
              <a:ext cx="1460500" cy="904875"/>
              <a:chOff x="3814469" y="3880849"/>
              <a:chExt cx="1527702" cy="946678"/>
            </a:xfrm>
          </p:grpSpPr>
          <p:grpSp>
            <p:nvGrpSpPr>
              <p:cNvPr id="26718" name="Google Shape;3084;p133">
                <a:extLst>
                  <a:ext uri="{FF2B5EF4-FFF2-40B4-BE49-F238E27FC236}">
                    <a16:creationId xmlns:a16="http://schemas.microsoft.com/office/drawing/2014/main" id="{23990CFE-2830-4C08-B610-B2C881E86591}"/>
                  </a:ext>
                </a:extLst>
              </p:cNvPr>
              <p:cNvGrpSpPr>
                <a:grpSpLocks/>
              </p:cNvGrpSpPr>
              <p:nvPr/>
            </p:nvGrpSpPr>
            <p:grpSpPr bwMode="auto">
              <a:xfrm>
                <a:off x="4110046" y="3880849"/>
                <a:ext cx="923264" cy="915123"/>
                <a:chOff x="4052689" y="4129387"/>
                <a:chExt cx="923264" cy="915123"/>
              </a:xfrm>
            </p:grpSpPr>
            <p:sp>
              <p:nvSpPr>
                <p:cNvPr id="170" name="Google Shape;3085;p133">
                  <a:extLst>
                    <a:ext uri="{FF2B5EF4-FFF2-40B4-BE49-F238E27FC236}">
                      <a16:creationId xmlns:a16="http://schemas.microsoft.com/office/drawing/2014/main" id="{E6AB6D1B-6BAE-4CE2-BC32-A2D7675AF6BF}"/>
                    </a:ext>
                  </a:extLst>
                </p:cNvPr>
                <p:cNvSpPr/>
                <p:nvPr/>
              </p:nvSpPr>
              <p:spPr>
                <a:xfrm rot="-5400000">
                  <a:off x="4056759" y="4125317"/>
                  <a:ext cx="915123" cy="923264"/>
                </a:xfrm>
                <a:prstGeom prst="arc">
                  <a:avLst>
                    <a:gd name="adj1" fmla="val 16204830"/>
                    <a:gd name="adj2" fmla="val 5410206"/>
                  </a:avLst>
                </a:prstGeom>
                <a:noFill/>
                <a:ln w="9525" cap="flat" cmpd="sng">
                  <a:solidFill>
                    <a:schemeClr val="accent1"/>
                  </a:solidFill>
                  <a:prstDash val="dashDot"/>
                  <a:round/>
                  <a:headEnd type="none" w="sm" len="sm"/>
                  <a:tailEnd type="none" w="sm" len="sm"/>
                </a:ln>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grpSp>
              <p:nvGrpSpPr>
                <p:cNvPr id="26722" name="Google Shape;3086;p133">
                  <a:extLst>
                    <a:ext uri="{FF2B5EF4-FFF2-40B4-BE49-F238E27FC236}">
                      <a16:creationId xmlns:a16="http://schemas.microsoft.com/office/drawing/2014/main" id="{1F55DFFA-B73F-4005-9697-64924BC0F5A9}"/>
                    </a:ext>
                  </a:extLst>
                </p:cNvPr>
                <p:cNvGrpSpPr>
                  <a:grpSpLocks/>
                </p:cNvGrpSpPr>
                <p:nvPr/>
              </p:nvGrpSpPr>
              <p:grpSpPr bwMode="auto">
                <a:xfrm>
                  <a:off x="4492734" y="4190844"/>
                  <a:ext cx="136165" cy="136189"/>
                  <a:chOff x="836028" y="3406961"/>
                  <a:chExt cx="181553" cy="181585"/>
                </a:xfrm>
              </p:grpSpPr>
              <p:sp>
                <p:nvSpPr>
                  <p:cNvPr id="189" name="Google Shape;3087;p133">
                    <a:extLst>
                      <a:ext uri="{FF2B5EF4-FFF2-40B4-BE49-F238E27FC236}">
                        <a16:creationId xmlns:a16="http://schemas.microsoft.com/office/drawing/2014/main" id="{F8D7CA78-02FD-4CCD-91D2-5B94DF6166EF}"/>
                      </a:ext>
                    </a:extLst>
                  </p:cNvPr>
                  <p:cNvSpPr/>
                  <p:nvPr/>
                </p:nvSpPr>
                <p:spPr>
                  <a:xfrm>
                    <a:off x="836028" y="3406961"/>
                    <a:ext cx="181553" cy="181585"/>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90" name="Google Shape;3088;p133">
                    <a:extLst>
                      <a:ext uri="{FF2B5EF4-FFF2-40B4-BE49-F238E27FC236}">
                        <a16:creationId xmlns:a16="http://schemas.microsoft.com/office/drawing/2014/main" id="{767DDAD2-A569-41B6-AB91-6576A18CDD1D}"/>
                      </a:ext>
                    </a:extLst>
                  </p:cNvPr>
                  <p:cNvSpPr/>
                  <p:nvPr/>
                </p:nvSpPr>
                <p:spPr>
                  <a:xfrm>
                    <a:off x="855955" y="3433534"/>
                    <a:ext cx="132844" cy="132867"/>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91" name="Google Shape;3089;p133">
                    <a:extLst>
                      <a:ext uri="{FF2B5EF4-FFF2-40B4-BE49-F238E27FC236}">
                        <a16:creationId xmlns:a16="http://schemas.microsoft.com/office/drawing/2014/main" id="{4BC04BD1-0AD5-4761-8430-65AB499C3696}"/>
                      </a:ext>
                    </a:extLst>
                  </p:cNvPr>
                  <p:cNvSpPr/>
                  <p:nvPr/>
                </p:nvSpPr>
                <p:spPr>
                  <a:xfrm>
                    <a:off x="880309" y="3464537"/>
                    <a:ext cx="84134" cy="84149"/>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grpSp>
            <p:pic>
              <p:nvPicPr>
                <p:cNvPr id="184" name="Google Shape;3091;p133">
                  <a:extLst>
                    <a:ext uri="{FF2B5EF4-FFF2-40B4-BE49-F238E27FC236}">
                      <a16:creationId xmlns:a16="http://schemas.microsoft.com/office/drawing/2014/main" id="{BE1E1F33-AFBA-4735-9F25-5FFE4683C76F}"/>
                    </a:ext>
                  </a:extLst>
                </p:cNvPr>
                <p:cNvPicPr preferRelativeResize="0"/>
                <p:nvPr/>
              </p:nvPicPr>
              <p:blipFill rotWithShape="1">
                <a:blip r:embed="rId3">
                  <a:alphaModFix/>
                  <a:duotone>
                    <a:schemeClr val="accent1">
                      <a:shade val="45000"/>
                      <a:satMod val="135000"/>
                    </a:schemeClr>
                    <a:prstClr val="white"/>
                  </a:duotone>
                </a:blip>
                <a:srcRect/>
                <a:stretch/>
              </p:blipFill>
              <p:spPr>
                <a:xfrm>
                  <a:off x="4152041" y="4556348"/>
                  <a:ext cx="215335" cy="94775"/>
                </a:xfrm>
                <a:prstGeom prst="rect">
                  <a:avLst/>
                </a:prstGeom>
                <a:noFill/>
                <a:ln>
                  <a:noFill/>
                </a:ln>
              </p:spPr>
            </p:pic>
            <p:grpSp>
              <p:nvGrpSpPr>
                <p:cNvPr id="26724" name="Google Shape;3096;p133">
                  <a:extLst>
                    <a:ext uri="{FF2B5EF4-FFF2-40B4-BE49-F238E27FC236}">
                      <a16:creationId xmlns:a16="http://schemas.microsoft.com/office/drawing/2014/main" id="{571BA439-C38C-468A-87AA-281C3E107785}"/>
                    </a:ext>
                  </a:extLst>
                </p:cNvPr>
                <p:cNvGrpSpPr>
                  <a:grpSpLocks/>
                </p:cNvGrpSpPr>
                <p:nvPr/>
              </p:nvGrpSpPr>
              <p:grpSpPr bwMode="auto">
                <a:xfrm>
                  <a:off x="4674148" y="4371874"/>
                  <a:ext cx="149035" cy="280047"/>
                  <a:chOff x="4674148" y="4371874"/>
                  <a:chExt cx="149035" cy="280047"/>
                </a:xfrm>
              </p:grpSpPr>
              <p:pic>
                <p:nvPicPr>
                  <p:cNvPr id="179" name="Google Shape;3097;p133">
                    <a:extLst>
                      <a:ext uri="{FF2B5EF4-FFF2-40B4-BE49-F238E27FC236}">
                        <a16:creationId xmlns:a16="http://schemas.microsoft.com/office/drawing/2014/main" id="{78CF34E4-02FB-4A5A-889C-F07F9319771B}"/>
                      </a:ext>
                    </a:extLst>
                  </p:cNvPr>
                  <p:cNvPicPr preferRelativeResize="0"/>
                  <p:nvPr/>
                </p:nvPicPr>
                <p:blipFill rotWithShape="1">
                  <a:blip r:embed="rId4">
                    <a:alphaModFix/>
                    <a:duotone>
                      <a:schemeClr val="accent1">
                        <a:shade val="45000"/>
                        <a:satMod val="135000"/>
                      </a:schemeClr>
                      <a:prstClr val="white"/>
                    </a:duotone>
                  </a:blip>
                  <a:srcRect/>
                  <a:stretch/>
                </p:blipFill>
                <p:spPr>
                  <a:xfrm>
                    <a:off x="4674148" y="4434125"/>
                    <a:ext cx="81353" cy="217796"/>
                  </a:xfrm>
                  <a:prstGeom prst="rect">
                    <a:avLst/>
                  </a:prstGeom>
                  <a:noFill/>
                  <a:ln>
                    <a:noFill/>
                  </a:ln>
                </p:spPr>
              </p:pic>
              <p:grpSp>
                <p:nvGrpSpPr>
                  <p:cNvPr id="26731" name="Google Shape;3098;p133">
                    <a:extLst>
                      <a:ext uri="{FF2B5EF4-FFF2-40B4-BE49-F238E27FC236}">
                        <a16:creationId xmlns:a16="http://schemas.microsoft.com/office/drawing/2014/main" id="{87510484-59C3-4C94-B76E-53687599700F}"/>
                      </a:ext>
                    </a:extLst>
                  </p:cNvPr>
                  <p:cNvGrpSpPr>
                    <a:grpSpLocks/>
                  </p:cNvGrpSpPr>
                  <p:nvPr/>
                </p:nvGrpSpPr>
                <p:grpSpPr bwMode="auto">
                  <a:xfrm>
                    <a:off x="4687018" y="4371874"/>
                    <a:ext cx="136165" cy="136189"/>
                    <a:chOff x="836152" y="3406425"/>
                    <a:chExt cx="181553" cy="181585"/>
                  </a:xfrm>
                </p:grpSpPr>
                <p:sp>
                  <p:nvSpPr>
                    <p:cNvPr id="181" name="Google Shape;3099;p133">
                      <a:extLst>
                        <a:ext uri="{FF2B5EF4-FFF2-40B4-BE49-F238E27FC236}">
                          <a16:creationId xmlns:a16="http://schemas.microsoft.com/office/drawing/2014/main" id="{68EFDC3A-9701-4A08-8861-7AE35784CF9D}"/>
                        </a:ext>
                      </a:extLst>
                    </p:cNvPr>
                    <p:cNvSpPr/>
                    <p:nvPr/>
                  </p:nvSpPr>
                  <p:spPr>
                    <a:xfrm>
                      <a:off x="836152" y="3406425"/>
                      <a:ext cx="181553" cy="181585"/>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82" name="Google Shape;3100;p133">
                      <a:extLst>
                        <a:ext uri="{FF2B5EF4-FFF2-40B4-BE49-F238E27FC236}">
                          <a16:creationId xmlns:a16="http://schemas.microsoft.com/office/drawing/2014/main" id="{AA9DF9A1-AD25-4A76-9A49-1E8BCC6F0AF0}"/>
                        </a:ext>
                      </a:extLst>
                    </p:cNvPr>
                    <p:cNvSpPr/>
                    <p:nvPr/>
                  </p:nvSpPr>
                  <p:spPr>
                    <a:xfrm>
                      <a:off x="856078" y="3432999"/>
                      <a:ext cx="132844" cy="132867"/>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83" name="Google Shape;3101;p133">
                      <a:extLst>
                        <a:ext uri="{FF2B5EF4-FFF2-40B4-BE49-F238E27FC236}">
                          <a16:creationId xmlns:a16="http://schemas.microsoft.com/office/drawing/2014/main" id="{C14E51D8-2533-47CF-B870-8740A0DB68E5}"/>
                        </a:ext>
                      </a:extLst>
                    </p:cNvPr>
                    <p:cNvSpPr/>
                    <p:nvPr/>
                  </p:nvSpPr>
                  <p:spPr>
                    <a:xfrm>
                      <a:off x="880433" y="3464001"/>
                      <a:ext cx="84134" cy="84149"/>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grpSp>
            </p:grpSp>
            <p:pic>
              <p:nvPicPr>
                <p:cNvPr id="174" name="Google Shape;3102;p133">
                  <a:extLst>
                    <a:ext uri="{FF2B5EF4-FFF2-40B4-BE49-F238E27FC236}">
                      <a16:creationId xmlns:a16="http://schemas.microsoft.com/office/drawing/2014/main" id="{484F4C9C-5355-4B3F-84F3-63A77D569317}"/>
                    </a:ext>
                  </a:extLst>
                </p:cNvPr>
                <p:cNvPicPr preferRelativeResize="0"/>
                <p:nvPr/>
              </p:nvPicPr>
              <p:blipFill rotWithShape="1">
                <a:blip r:embed="rId5">
                  <a:alphaModFix/>
                  <a:duotone>
                    <a:schemeClr val="accent1">
                      <a:shade val="45000"/>
                      <a:satMod val="135000"/>
                    </a:schemeClr>
                    <a:prstClr val="white"/>
                  </a:duotone>
                </a:blip>
                <a:srcRect/>
                <a:stretch/>
              </p:blipFill>
              <p:spPr>
                <a:xfrm>
                  <a:off x="4189758" y="4360509"/>
                  <a:ext cx="139900" cy="93905"/>
                </a:xfrm>
                <a:prstGeom prst="rect">
                  <a:avLst/>
                </a:prstGeom>
                <a:noFill/>
                <a:ln>
                  <a:noFill/>
                </a:ln>
              </p:spPr>
            </p:pic>
            <p:grpSp>
              <p:nvGrpSpPr>
                <p:cNvPr id="26726" name="Google Shape;3103;p133">
                  <a:extLst>
                    <a:ext uri="{FF2B5EF4-FFF2-40B4-BE49-F238E27FC236}">
                      <a16:creationId xmlns:a16="http://schemas.microsoft.com/office/drawing/2014/main" id="{9EC85E4F-DD55-4D25-9385-35C63386CE56}"/>
                    </a:ext>
                  </a:extLst>
                </p:cNvPr>
                <p:cNvGrpSpPr>
                  <a:grpSpLocks/>
                </p:cNvGrpSpPr>
                <p:nvPr/>
              </p:nvGrpSpPr>
              <p:grpSpPr bwMode="auto">
                <a:xfrm>
                  <a:off x="4243652" y="4250624"/>
                  <a:ext cx="136165" cy="137849"/>
                  <a:chOff x="836563" y="3405884"/>
                  <a:chExt cx="181553" cy="183799"/>
                </a:xfrm>
              </p:grpSpPr>
              <p:sp>
                <p:nvSpPr>
                  <p:cNvPr id="176" name="Google Shape;3104;p133">
                    <a:extLst>
                      <a:ext uri="{FF2B5EF4-FFF2-40B4-BE49-F238E27FC236}">
                        <a16:creationId xmlns:a16="http://schemas.microsoft.com/office/drawing/2014/main" id="{45533641-7F34-47A0-B184-C4D49717A42D}"/>
                      </a:ext>
                    </a:extLst>
                  </p:cNvPr>
                  <p:cNvSpPr/>
                  <p:nvPr/>
                </p:nvSpPr>
                <p:spPr>
                  <a:xfrm>
                    <a:off x="836563" y="3405884"/>
                    <a:ext cx="181553" cy="183799"/>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77" name="Google Shape;3105;p133">
                    <a:extLst>
                      <a:ext uri="{FF2B5EF4-FFF2-40B4-BE49-F238E27FC236}">
                        <a16:creationId xmlns:a16="http://schemas.microsoft.com/office/drawing/2014/main" id="{EB71B7BD-E011-4A41-8610-B34CA76FC4BA}"/>
                      </a:ext>
                    </a:extLst>
                  </p:cNvPr>
                  <p:cNvSpPr/>
                  <p:nvPr/>
                </p:nvSpPr>
                <p:spPr>
                  <a:xfrm>
                    <a:off x="856491" y="3434671"/>
                    <a:ext cx="132844" cy="132867"/>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78" name="Google Shape;3106;p133">
                    <a:extLst>
                      <a:ext uri="{FF2B5EF4-FFF2-40B4-BE49-F238E27FC236}">
                        <a16:creationId xmlns:a16="http://schemas.microsoft.com/office/drawing/2014/main" id="{ACD84EBE-D79A-45CC-B56F-EE82102EE5B2}"/>
                      </a:ext>
                    </a:extLst>
                  </p:cNvPr>
                  <p:cNvSpPr/>
                  <p:nvPr/>
                </p:nvSpPr>
                <p:spPr>
                  <a:xfrm>
                    <a:off x="880845" y="3465674"/>
                    <a:ext cx="84134" cy="84149"/>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grpSp>
          </p:grpSp>
          <p:pic>
            <p:nvPicPr>
              <p:cNvPr id="168" name="Google Shape;3107;p133" descr="http://us.cdn2.123rf.com/168nwm/anthonycz/anthonycz1306/anthonycz130600073/20448108-electric-motor-icon.jpg">
                <a:extLst>
                  <a:ext uri="{FF2B5EF4-FFF2-40B4-BE49-F238E27FC236}">
                    <a16:creationId xmlns:a16="http://schemas.microsoft.com/office/drawing/2014/main" id="{B94413BF-26F0-4342-8CEC-B26E12678D69}"/>
                  </a:ext>
                </a:extLst>
              </p:cNvPr>
              <p:cNvPicPr preferRelativeResize="0"/>
              <p:nvPr/>
            </p:nvPicPr>
            <p:blipFill rotWithShape="1">
              <a:blip r:embed="rId6">
                <a:alphaModFix/>
                <a:duotone>
                  <a:schemeClr val="accent1">
                    <a:shade val="45000"/>
                    <a:satMod val="135000"/>
                  </a:schemeClr>
                  <a:prstClr val="white"/>
                </a:duotone>
              </a:blip>
              <a:srcRect/>
              <a:stretch/>
            </p:blipFill>
            <p:spPr>
              <a:xfrm>
                <a:off x="4458909" y="4042369"/>
                <a:ext cx="226183" cy="117765"/>
              </a:xfrm>
              <a:prstGeom prst="rect">
                <a:avLst/>
              </a:prstGeom>
              <a:noFill/>
              <a:ln>
                <a:noFill/>
              </a:ln>
            </p:spPr>
          </p:pic>
          <p:sp>
            <p:nvSpPr>
              <p:cNvPr id="169" name="Google Shape;3108;p133">
                <a:extLst>
                  <a:ext uri="{FF2B5EF4-FFF2-40B4-BE49-F238E27FC236}">
                    <a16:creationId xmlns:a16="http://schemas.microsoft.com/office/drawing/2014/main" id="{77357050-C8D5-4C74-8EE9-6A63E5803189}"/>
                  </a:ext>
                </a:extLst>
              </p:cNvPr>
              <p:cNvSpPr txBox="1"/>
              <p:nvPr/>
            </p:nvSpPr>
            <p:spPr>
              <a:xfrm>
                <a:off x="3814469" y="4365814"/>
                <a:ext cx="1527702" cy="461713"/>
              </a:xfrm>
              <a:prstGeom prst="rect">
                <a:avLst/>
              </a:prstGeom>
              <a:noFill/>
              <a:ln>
                <a:noFill/>
              </a:ln>
            </p:spPr>
            <p:txBody>
              <a:bodyPr spcFirstLastPara="1" lIns="121900" tIns="60933" rIns="121900" bIns="60933"/>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6B04A8"/>
                    </a:solidFill>
                    <a:effectLst/>
                    <a:uLnTx/>
                    <a:uFillTx/>
                    <a:latin typeface="Calibri" panose="020F0502020204030204" pitchFamily="34" charset="0"/>
                    <a:ea typeface="Proxima Nova"/>
                    <a:cs typeface="Calibri" panose="020F0502020204030204" pitchFamily="34" charset="0"/>
                    <a:sym typeface="Proxima Nova"/>
                  </a:rPr>
                  <a:t>Automation/</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6B04A8"/>
                    </a:solidFill>
                    <a:effectLst/>
                    <a:uLnTx/>
                    <a:uFillTx/>
                    <a:latin typeface="Calibri" panose="020F0502020204030204" pitchFamily="34" charset="0"/>
                    <a:ea typeface="Proxima Nova"/>
                    <a:cs typeface="Calibri" panose="020F0502020204030204" pitchFamily="34" charset="0"/>
                    <a:sym typeface="Proxima Nova"/>
                  </a:rPr>
                  <a:t>Control Systems</a:t>
                </a:r>
                <a:endParaRPr kumimoji="0" sz="1067" b="1" i="0" u="none" strike="noStrike" kern="1200" cap="none" spc="0" normalizeH="0" baseline="0" noProof="0">
                  <a:ln>
                    <a:noFill/>
                  </a:ln>
                  <a:solidFill>
                    <a:srgbClr val="6B04A8"/>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grpSp>
        <p:grpSp>
          <p:nvGrpSpPr>
            <p:cNvPr id="26643" name="Google Shape;3109;p133">
              <a:extLst>
                <a:ext uri="{FF2B5EF4-FFF2-40B4-BE49-F238E27FC236}">
                  <a16:creationId xmlns:a16="http://schemas.microsoft.com/office/drawing/2014/main" id="{D71FBB5B-4AE2-4E01-BFB9-47DE2DC851C0}"/>
                </a:ext>
              </a:extLst>
            </p:cNvPr>
            <p:cNvGrpSpPr>
              <a:grpSpLocks/>
            </p:cNvGrpSpPr>
            <p:nvPr/>
          </p:nvGrpSpPr>
          <p:grpSpPr bwMode="auto">
            <a:xfrm>
              <a:off x="6654800" y="5586579"/>
              <a:ext cx="1090612" cy="882650"/>
              <a:chOff x="2017720" y="3880849"/>
              <a:chExt cx="1140182" cy="923360"/>
            </a:xfrm>
          </p:grpSpPr>
          <p:grpSp>
            <p:nvGrpSpPr>
              <p:cNvPr id="26691" name="Google Shape;3110;p133">
                <a:extLst>
                  <a:ext uri="{FF2B5EF4-FFF2-40B4-BE49-F238E27FC236}">
                    <a16:creationId xmlns:a16="http://schemas.microsoft.com/office/drawing/2014/main" id="{0F56F999-05E5-4161-BF76-D0E859F048E6}"/>
                  </a:ext>
                </a:extLst>
              </p:cNvPr>
              <p:cNvGrpSpPr>
                <a:grpSpLocks/>
              </p:cNvGrpSpPr>
              <p:nvPr/>
            </p:nvGrpSpPr>
            <p:grpSpPr bwMode="auto">
              <a:xfrm>
                <a:off x="2128916" y="3880849"/>
                <a:ext cx="922767" cy="915057"/>
                <a:chOff x="1705230" y="4135353"/>
                <a:chExt cx="922767" cy="915057"/>
              </a:xfrm>
            </p:grpSpPr>
            <p:sp>
              <p:nvSpPr>
                <p:cNvPr id="142" name="Google Shape;3111;p133">
                  <a:extLst>
                    <a:ext uri="{FF2B5EF4-FFF2-40B4-BE49-F238E27FC236}">
                      <a16:creationId xmlns:a16="http://schemas.microsoft.com/office/drawing/2014/main" id="{770B6E77-FA87-47D4-963A-2EACA998839C}"/>
                    </a:ext>
                  </a:extLst>
                </p:cNvPr>
                <p:cNvSpPr/>
                <p:nvPr/>
              </p:nvSpPr>
              <p:spPr>
                <a:xfrm rot="-5400000">
                  <a:off x="1709085" y="4131498"/>
                  <a:ext cx="915057" cy="922767"/>
                </a:xfrm>
                <a:prstGeom prst="arc">
                  <a:avLst>
                    <a:gd name="adj1" fmla="val 16204830"/>
                    <a:gd name="adj2" fmla="val 5410206"/>
                  </a:avLst>
                </a:prstGeom>
                <a:noFill/>
                <a:ln w="9525" cap="flat" cmpd="sng">
                  <a:solidFill>
                    <a:schemeClr val="accent1"/>
                  </a:solidFill>
                  <a:prstDash val="dashDot"/>
                  <a:round/>
                  <a:headEnd type="none" w="sm" len="sm"/>
                  <a:tailEnd type="none" w="sm" len="sm"/>
                </a:ln>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grpSp>
              <p:nvGrpSpPr>
                <p:cNvPr id="26694" name="Google Shape;3112;p133">
                  <a:extLst>
                    <a:ext uri="{FF2B5EF4-FFF2-40B4-BE49-F238E27FC236}">
                      <a16:creationId xmlns:a16="http://schemas.microsoft.com/office/drawing/2014/main" id="{3AB23BAF-CCA5-40DA-8CC6-E37E8473763E}"/>
                    </a:ext>
                  </a:extLst>
                </p:cNvPr>
                <p:cNvGrpSpPr>
                  <a:grpSpLocks/>
                </p:cNvGrpSpPr>
                <p:nvPr/>
              </p:nvGrpSpPr>
              <p:grpSpPr bwMode="auto">
                <a:xfrm>
                  <a:off x="1766626" y="4396081"/>
                  <a:ext cx="227383" cy="217006"/>
                  <a:chOff x="1913689" y="4264370"/>
                  <a:chExt cx="227383" cy="217006"/>
                </a:xfrm>
              </p:grpSpPr>
              <p:pic>
                <p:nvPicPr>
                  <p:cNvPr id="162" name="Google Shape;3113;p133" descr="Image result for mobile device icons">
                    <a:extLst>
                      <a:ext uri="{FF2B5EF4-FFF2-40B4-BE49-F238E27FC236}">
                        <a16:creationId xmlns:a16="http://schemas.microsoft.com/office/drawing/2014/main" id="{0C53B1F6-84CD-4639-813E-91C51D9E3335}"/>
                      </a:ext>
                    </a:extLst>
                  </p:cNvPr>
                  <p:cNvPicPr preferRelativeResize="0"/>
                  <p:nvPr/>
                </p:nvPicPr>
                <p:blipFill rotWithShape="1">
                  <a:blip r:embed="rId7">
                    <a:alphaModFix/>
                    <a:duotone>
                      <a:schemeClr val="accent2">
                        <a:shade val="45000"/>
                        <a:satMod val="135000"/>
                      </a:schemeClr>
                      <a:prstClr val="white"/>
                    </a:duotone>
                  </a:blip>
                  <a:srcRect/>
                  <a:stretch/>
                </p:blipFill>
                <p:spPr>
                  <a:xfrm rot="-5400000">
                    <a:off x="1940714" y="4336000"/>
                    <a:ext cx="118351" cy="172401"/>
                  </a:xfrm>
                  <a:prstGeom prst="rect">
                    <a:avLst/>
                  </a:prstGeom>
                  <a:noFill/>
                  <a:ln>
                    <a:noFill/>
                  </a:ln>
                </p:spPr>
              </p:pic>
              <p:grpSp>
                <p:nvGrpSpPr>
                  <p:cNvPr id="26714" name="Google Shape;3114;p133">
                    <a:extLst>
                      <a:ext uri="{FF2B5EF4-FFF2-40B4-BE49-F238E27FC236}">
                        <a16:creationId xmlns:a16="http://schemas.microsoft.com/office/drawing/2014/main" id="{A07ABBDE-D36D-4931-9CE7-D0D607B25841}"/>
                      </a:ext>
                    </a:extLst>
                  </p:cNvPr>
                  <p:cNvGrpSpPr>
                    <a:grpSpLocks/>
                  </p:cNvGrpSpPr>
                  <p:nvPr/>
                </p:nvGrpSpPr>
                <p:grpSpPr bwMode="auto">
                  <a:xfrm>
                    <a:off x="2004981" y="4264370"/>
                    <a:ext cx="136091" cy="136178"/>
                    <a:chOff x="837097" y="3405753"/>
                    <a:chExt cx="181455" cy="181571"/>
                  </a:xfrm>
                </p:grpSpPr>
                <p:sp>
                  <p:nvSpPr>
                    <p:cNvPr id="164" name="Google Shape;3115;p133">
                      <a:extLst>
                        <a:ext uri="{FF2B5EF4-FFF2-40B4-BE49-F238E27FC236}">
                          <a16:creationId xmlns:a16="http://schemas.microsoft.com/office/drawing/2014/main" id="{B556C232-2CCD-415C-A26D-E6F1379DEDF5}"/>
                        </a:ext>
                      </a:extLst>
                    </p:cNvPr>
                    <p:cNvSpPr/>
                    <p:nvPr/>
                  </p:nvSpPr>
                  <p:spPr>
                    <a:xfrm>
                      <a:off x="837097" y="3405753"/>
                      <a:ext cx="181455" cy="181571"/>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65" name="Google Shape;3116;p133">
                      <a:extLst>
                        <a:ext uri="{FF2B5EF4-FFF2-40B4-BE49-F238E27FC236}">
                          <a16:creationId xmlns:a16="http://schemas.microsoft.com/office/drawing/2014/main" id="{CB5742CD-4486-4EAE-AF53-A0615BDC0192}"/>
                        </a:ext>
                      </a:extLst>
                    </p:cNvPr>
                    <p:cNvSpPr/>
                    <p:nvPr/>
                  </p:nvSpPr>
                  <p:spPr>
                    <a:xfrm>
                      <a:off x="857014" y="3432324"/>
                      <a:ext cx="132772" cy="132857"/>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66" name="Google Shape;3117;p133">
                      <a:extLst>
                        <a:ext uri="{FF2B5EF4-FFF2-40B4-BE49-F238E27FC236}">
                          <a16:creationId xmlns:a16="http://schemas.microsoft.com/office/drawing/2014/main" id="{A2CB5984-5AB8-49BB-9AFD-681C34007DA2}"/>
                        </a:ext>
                      </a:extLst>
                    </p:cNvPr>
                    <p:cNvSpPr/>
                    <p:nvPr/>
                  </p:nvSpPr>
                  <p:spPr>
                    <a:xfrm>
                      <a:off x="881354" y="3463324"/>
                      <a:ext cx="84089" cy="84143"/>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grpSp>
            </p:grpSp>
            <p:grpSp>
              <p:nvGrpSpPr>
                <p:cNvPr id="26695" name="Google Shape;3118;p133">
                  <a:extLst>
                    <a:ext uri="{FF2B5EF4-FFF2-40B4-BE49-F238E27FC236}">
                      <a16:creationId xmlns:a16="http://schemas.microsoft.com/office/drawing/2014/main" id="{D26947EB-6FAC-4F02-8453-7B9BDAEDE3C6}"/>
                    </a:ext>
                  </a:extLst>
                </p:cNvPr>
                <p:cNvGrpSpPr>
                  <a:grpSpLocks/>
                </p:cNvGrpSpPr>
                <p:nvPr/>
              </p:nvGrpSpPr>
              <p:grpSpPr bwMode="auto">
                <a:xfrm>
                  <a:off x="2259534" y="4223368"/>
                  <a:ext cx="141092" cy="206137"/>
                  <a:chOff x="2259534" y="4223368"/>
                  <a:chExt cx="141092" cy="206137"/>
                </a:xfrm>
              </p:grpSpPr>
              <p:grpSp>
                <p:nvGrpSpPr>
                  <p:cNvPr id="26704" name="Google Shape;3119;p133">
                    <a:extLst>
                      <a:ext uri="{FF2B5EF4-FFF2-40B4-BE49-F238E27FC236}">
                        <a16:creationId xmlns:a16="http://schemas.microsoft.com/office/drawing/2014/main" id="{5D9B134C-2A4A-4E3E-B49E-16A1FD8162B9}"/>
                      </a:ext>
                    </a:extLst>
                  </p:cNvPr>
                  <p:cNvGrpSpPr>
                    <a:grpSpLocks/>
                  </p:cNvGrpSpPr>
                  <p:nvPr/>
                </p:nvGrpSpPr>
                <p:grpSpPr bwMode="auto">
                  <a:xfrm>
                    <a:off x="2264534" y="4223368"/>
                    <a:ext cx="136092" cy="136178"/>
                    <a:chOff x="837344" y="3405844"/>
                    <a:chExt cx="181456" cy="181571"/>
                  </a:xfrm>
                </p:grpSpPr>
                <p:sp>
                  <p:nvSpPr>
                    <p:cNvPr id="159" name="Google Shape;3120;p133">
                      <a:extLst>
                        <a:ext uri="{FF2B5EF4-FFF2-40B4-BE49-F238E27FC236}">
                          <a16:creationId xmlns:a16="http://schemas.microsoft.com/office/drawing/2014/main" id="{3BCBE6F7-CC68-44C1-9275-D2945BB50AE1}"/>
                        </a:ext>
                      </a:extLst>
                    </p:cNvPr>
                    <p:cNvSpPr/>
                    <p:nvPr/>
                  </p:nvSpPr>
                  <p:spPr>
                    <a:xfrm>
                      <a:off x="837344" y="3405844"/>
                      <a:ext cx="181456" cy="181571"/>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60" name="Google Shape;3121;p133">
                      <a:extLst>
                        <a:ext uri="{FF2B5EF4-FFF2-40B4-BE49-F238E27FC236}">
                          <a16:creationId xmlns:a16="http://schemas.microsoft.com/office/drawing/2014/main" id="{43314717-AA5F-484B-A58F-31C8A8786B0C}"/>
                        </a:ext>
                      </a:extLst>
                    </p:cNvPr>
                    <p:cNvSpPr/>
                    <p:nvPr/>
                  </p:nvSpPr>
                  <p:spPr>
                    <a:xfrm>
                      <a:off x="857259" y="3432415"/>
                      <a:ext cx="132773" cy="132857"/>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61" name="Google Shape;3122;p133">
                      <a:extLst>
                        <a:ext uri="{FF2B5EF4-FFF2-40B4-BE49-F238E27FC236}">
                          <a16:creationId xmlns:a16="http://schemas.microsoft.com/office/drawing/2014/main" id="{7F036DEC-A572-43F9-9950-6BBF5C3CE83D}"/>
                        </a:ext>
                      </a:extLst>
                    </p:cNvPr>
                    <p:cNvSpPr/>
                    <p:nvPr/>
                  </p:nvSpPr>
                  <p:spPr>
                    <a:xfrm>
                      <a:off x="881601" y="3463415"/>
                      <a:ext cx="84089" cy="84143"/>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grpSp>
              <p:grpSp>
                <p:nvGrpSpPr>
                  <p:cNvPr id="26705" name="Google Shape;3123;p133">
                    <a:extLst>
                      <a:ext uri="{FF2B5EF4-FFF2-40B4-BE49-F238E27FC236}">
                        <a16:creationId xmlns:a16="http://schemas.microsoft.com/office/drawing/2014/main" id="{19F7596D-B53B-4423-9DB7-D511146747D6}"/>
                      </a:ext>
                    </a:extLst>
                  </p:cNvPr>
                  <p:cNvGrpSpPr>
                    <a:grpSpLocks/>
                  </p:cNvGrpSpPr>
                  <p:nvPr/>
                </p:nvGrpSpPr>
                <p:grpSpPr bwMode="auto">
                  <a:xfrm>
                    <a:off x="2259534" y="4294140"/>
                    <a:ext cx="79458" cy="135365"/>
                    <a:chOff x="8159750" y="2058988"/>
                    <a:chExt cx="615950" cy="1049338"/>
                  </a:xfrm>
                </p:grpSpPr>
                <p:sp>
                  <p:nvSpPr>
                    <p:cNvPr id="26706" name="Google Shape;3124;p133">
                      <a:extLst>
                        <a:ext uri="{FF2B5EF4-FFF2-40B4-BE49-F238E27FC236}">
                          <a16:creationId xmlns:a16="http://schemas.microsoft.com/office/drawing/2014/main" id="{37362646-8E66-4C04-A784-86582FD1BC18}"/>
                        </a:ext>
                      </a:extLst>
                    </p:cNvPr>
                    <p:cNvSpPr>
                      <a:spLocks/>
                    </p:cNvSpPr>
                    <p:nvPr/>
                  </p:nvSpPr>
                  <p:spPr bwMode="auto">
                    <a:xfrm>
                      <a:off x="8159750" y="2058988"/>
                      <a:ext cx="615950" cy="1049338"/>
                    </a:xfrm>
                    <a:custGeom>
                      <a:avLst/>
                      <a:gdLst>
                        <a:gd name="T0" fmla="*/ 189 w 388"/>
                        <a:gd name="T1" fmla="*/ 594 h 661"/>
                        <a:gd name="T2" fmla="*/ 179 w 388"/>
                        <a:gd name="T3" fmla="*/ 602 h 661"/>
                        <a:gd name="T4" fmla="*/ 174 w 388"/>
                        <a:gd name="T5" fmla="*/ 614 h 661"/>
                        <a:gd name="T6" fmla="*/ 178 w 388"/>
                        <a:gd name="T7" fmla="*/ 626 h 661"/>
                        <a:gd name="T8" fmla="*/ 188 w 388"/>
                        <a:gd name="T9" fmla="*/ 633 h 661"/>
                        <a:gd name="T10" fmla="*/ 201 w 388"/>
                        <a:gd name="T11" fmla="*/ 633 h 661"/>
                        <a:gd name="T12" fmla="*/ 211 w 388"/>
                        <a:gd name="T13" fmla="*/ 626 h 661"/>
                        <a:gd name="T14" fmla="*/ 215 w 388"/>
                        <a:gd name="T15" fmla="*/ 614 h 661"/>
                        <a:gd name="T16" fmla="*/ 211 w 388"/>
                        <a:gd name="T17" fmla="*/ 603 h 661"/>
                        <a:gd name="T18" fmla="*/ 201 w 388"/>
                        <a:gd name="T19" fmla="*/ 595 h 661"/>
                        <a:gd name="T20" fmla="*/ 194 w 388"/>
                        <a:gd name="T21" fmla="*/ 71 h 661"/>
                        <a:gd name="T22" fmla="*/ 61 w 388"/>
                        <a:gd name="T23" fmla="*/ 72 h 661"/>
                        <a:gd name="T24" fmla="*/ 47 w 388"/>
                        <a:gd name="T25" fmla="*/ 75 h 661"/>
                        <a:gd name="T26" fmla="*/ 41 w 388"/>
                        <a:gd name="T27" fmla="*/ 84 h 661"/>
                        <a:gd name="T28" fmla="*/ 40 w 388"/>
                        <a:gd name="T29" fmla="*/ 103 h 661"/>
                        <a:gd name="T30" fmla="*/ 40 w 388"/>
                        <a:gd name="T31" fmla="*/ 552 h 661"/>
                        <a:gd name="T32" fmla="*/ 44 w 388"/>
                        <a:gd name="T33" fmla="*/ 564 h 661"/>
                        <a:gd name="T34" fmla="*/ 53 w 388"/>
                        <a:gd name="T35" fmla="*/ 570 h 661"/>
                        <a:gd name="T36" fmla="*/ 69 w 388"/>
                        <a:gd name="T37" fmla="*/ 571 h 661"/>
                        <a:gd name="T38" fmla="*/ 320 w 388"/>
                        <a:gd name="T39" fmla="*/ 571 h 661"/>
                        <a:gd name="T40" fmla="*/ 336 w 388"/>
                        <a:gd name="T41" fmla="*/ 570 h 661"/>
                        <a:gd name="T42" fmla="*/ 345 w 388"/>
                        <a:gd name="T43" fmla="*/ 564 h 661"/>
                        <a:gd name="T44" fmla="*/ 348 w 388"/>
                        <a:gd name="T45" fmla="*/ 552 h 661"/>
                        <a:gd name="T46" fmla="*/ 349 w 388"/>
                        <a:gd name="T47" fmla="*/ 102 h 661"/>
                        <a:gd name="T48" fmla="*/ 347 w 388"/>
                        <a:gd name="T49" fmla="*/ 84 h 661"/>
                        <a:gd name="T50" fmla="*/ 341 w 388"/>
                        <a:gd name="T51" fmla="*/ 75 h 661"/>
                        <a:gd name="T52" fmla="*/ 328 w 388"/>
                        <a:gd name="T53" fmla="*/ 72 h 661"/>
                        <a:gd name="T54" fmla="*/ 194 w 388"/>
                        <a:gd name="T55" fmla="*/ 71 h 661"/>
                        <a:gd name="T56" fmla="*/ 172 w 388"/>
                        <a:gd name="T57" fmla="*/ 37 h 661"/>
                        <a:gd name="T58" fmla="*/ 168 w 388"/>
                        <a:gd name="T59" fmla="*/ 46 h 661"/>
                        <a:gd name="T60" fmla="*/ 189 w 388"/>
                        <a:gd name="T61" fmla="*/ 49 h 661"/>
                        <a:gd name="T62" fmla="*/ 221 w 388"/>
                        <a:gd name="T63" fmla="*/ 49 h 661"/>
                        <a:gd name="T64" fmla="*/ 228 w 388"/>
                        <a:gd name="T65" fmla="*/ 46 h 661"/>
                        <a:gd name="T66" fmla="*/ 231 w 388"/>
                        <a:gd name="T67" fmla="*/ 41 h 661"/>
                        <a:gd name="T68" fmla="*/ 230 w 388"/>
                        <a:gd name="T69" fmla="*/ 36 h 661"/>
                        <a:gd name="T70" fmla="*/ 201 w 388"/>
                        <a:gd name="T71" fmla="*/ 35 h 661"/>
                        <a:gd name="T72" fmla="*/ 44 w 388"/>
                        <a:gd name="T73" fmla="*/ 0 h 661"/>
                        <a:gd name="T74" fmla="*/ 357 w 388"/>
                        <a:gd name="T75" fmla="*/ 1 h 661"/>
                        <a:gd name="T76" fmla="*/ 375 w 388"/>
                        <a:gd name="T77" fmla="*/ 7 h 661"/>
                        <a:gd name="T78" fmla="*/ 385 w 388"/>
                        <a:gd name="T79" fmla="*/ 21 h 661"/>
                        <a:gd name="T80" fmla="*/ 388 w 388"/>
                        <a:gd name="T81" fmla="*/ 44 h 661"/>
                        <a:gd name="T82" fmla="*/ 388 w 388"/>
                        <a:gd name="T83" fmla="*/ 627 h 661"/>
                        <a:gd name="T84" fmla="*/ 383 w 388"/>
                        <a:gd name="T85" fmla="*/ 645 h 661"/>
                        <a:gd name="T86" fmla="*/ 372 w 388"/>
                        <a:gd name="T87" fmla="*/ 656 h 661"/>
                        <a:gd name="T88" fmla="*/ 355 w 388"/>
                        <a:gd name="T89" fmla="*/ 661 h 661"/>
                        <a:gd name="T90" fmla="*/ 45 w 388"/>
                        <a:gd name="T91" fmla="*/ 661 h 661"/>
                        <a:gd name="T92" fmla="*/ 24 w 388"/>
                        <a:gd name="T93" fmla="*/ 659 h 661"/>
                        <a:gd name="T94" fmla="*/ 10 w 388"/>
                        <a:gd name="T95" fmla="*/ 651 h 661"/>
                        <a:gd name="T96" fmla="*/ 3 w 388"/>
                        <a:gd name="T97" fmla="*/ 637 h 661"/>
                        <a:gd name="T98" fmla="*/ 0 w 388"/>
                        <a:gd name="T99" fmla="*/ 616 h 661"/>
                        <a:gd name="T100" fmla="*/ 1 w 388"/>
                        <a:gd name="T101" fmla="*/ 31 h 661"/>
                        <a:gd name="T102" fmla="*/ 8 w 388"/>
                        <a:gd name="T103" fmla="*/ 13 h 661"/>
                        <a:gd name="T104" fmla="*/ 22 w 388"/>
                        <a:gd name="T105" fmla="*/ 3 h 661"/>
                        <a:gd name="T106" fmla="*/ 44 w 388"/>
                        <a:gd name="T107"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8" h="661" extrusionOk="0">
                          <a:moveTo>
                            <a:pt x="195" y="594"/>
                          </a:moveTo>
                          <a:lnTo>
                            <a:pt x="189" y="594"/>
                          </a:lnTo>
                          <a:lnTo>
                            <a:pt x="183" y="597"/>
                          </a:lnTo>
                          <a:lnTo>
                            <a:pt x="179" y="602"/>
                          </a:lnTo>
                          <a:lnTo>
                            <a:pt x="175" y="607"/>
                          </a:lnTo>
                          <a:lnTo>
                            <a:pt x="174" y="614"/>
                          </a:lnTo>
                          <a:lnTo>
                            <a:pt x="175" y="620"/>
                          </a:lnTo>
                          <a:lnTo>
                            <a:pt x="178" y="626"/>
                          </a:lnTo>
                          <a:lnTo>
                            <a:pt x="183" y="630"/>
                          </a:lnTo>
                          <a:lnTo>
                            <a:pt x="188" y="633"/>
                          </a:lnTo>
                          <a:lnTo>
                            <a:pt x="194" y="633"/>
                          </a:lnTo>
                          <a:lnTo>
                            <a:pt x="201" y="633"/>
                          </a:lnTo>
                          <a:lnTo>
                            <a:pt x="206" y="630"/>
                          </a:lnTo>
                          <a:lnTo>
                            <a:pt x="211" y="626"/>
                          </a:lnTo>
                          <a:lnTo>
                            <a:pt x="214" y="620"/>
                          </a:lnTo>
                          <a:lnTo>
                            <a:pt x="215" y="614"/>
                          </a:lnTo>
                          <a:lnTo>
                            <a:pt x="214" y="608"/>
                          </a:lnTo>
                          <a:lnTo>
                            <a:pt x="211" y="603"/>
                          </a:lnTo>
                          <a:lnTo>
                            <a:pt x="207" y="598"/>
                          </a:lnTo>
                          <a:lnTo>
                            <a:pt x="201" y="595"/>
                          </a:lnTo>
                          <a:lnTo>
                            <a:pt x="195" y="594"/>
                          </a:lnTo>
                          <a:close/>
                          <a:moveTo>
                            <a:pt x="194" y="71"/>
                          </a:moveTo>
                          <a:lnTo>
                            <a:pt x="70" y="72"/>
                          </a:lnTo>
                          <a:lnTo>
                            <a:pt x="61" y="72"/>
                          </a:lnTo>
                          <a:lnTo>
                            <a:pt x="53" y="73"/>
                          </a:lnTo>
                          <a:lnTo>
                            <a:pt x="47" y="75"/>
                          </a:lnTo>
                          <a:lnTo>
                            <a:pt x="43" y="79"/>
                          </a:lnTo>
                          <a:lnTo>
                            <a:pt x="41" y="84"/>
                          </a:lnTo>
                          <a:lnTo>
                            <a:pt x="40" y="92"/>
                          </a:lnTo>
                          <a:lnTo>
                            <a:pt x="40" y="103"/>
                          </a:lnTo>
                          <a:lnTo>
                            <a:pt x="40" y="543"/>
                          </a:lnTo>
                          <a:lnTo>
                            <a:pt x="40" y="552"/>
                          </a:lnTo>
                          <a:lnTo>
                            <a:pt x="41" y="559"/>
                          </a:lnTo>
                          <a:lnTo>
                            <a:pt x="44" y="564"/>
                          </a:lnTo>
                          <a:lnTo>
                            <a:pt x="47" y="568"/>
                          </a:lnTo>
                          <a:lnTo>
                            <a:pt x="53" y="570"/>
                          </a:lnTo>
                          <a:lnTo>
                            <a:pt x="60" y="571"/>
                          </a:lnTo>
                          <a:lnTo>
                            <a:pt x="69" y="571"/>
                          </a:lnTo>
                          <a:lnTo>
                            <a:pt x="194" y="572"/>
                          </a:lnTo>
                          <a:lnTo>
                            <a:pt x="320" y="571"/>
                          </a:lnTo>
                          <a:lnTo>
                            <a:pt x="329" y="571"/>
                          </a:lnTo>
                          <a:lnTo>
                            <a:pt x="336" y="570"/>
                          </a:lnTo>
                          <a:lnTo>
                            <a:pt x="342" y="568"/>
                          </a:lnTo>
                          <a:lnTo>
                            <a:pt x="345" y="564"/>
                          </a:lnTo>
                          <a:lnTo>
                            <a:pt x="347" y="559"/>
                          </a:lnTo>
                          <a:lnTo>
                            <a:pt x="348" y="552"/>
                          </a:lnTo>
                          <a:lnTo>
                            <a:pt x="349" y="543"/>
                          </a:lnTo>
                          <a:lnTo>
                            <a:pt x="349" y="102"/>
                          </a:lnTo>
                          <a:lnTo>
                            <a:pt x="348" y="92"/>
                          </a:lnTo>
                          <a:lnTo>
                            <a:pt x="347" y="84"/>
                          </a:lnTo>
                          <a:lnTo>
                            <a:pt x="345" y="79"/>
                          </a:lnTo>
                          <a:lnTo>
                            <a:pt x="341" y="75"/>
                          </a:lnTo>
                          <a:lnTo>
                            <a:pt x="336" y="73"/>
                          </a:lnTo>
                          <a:lnTo>
                            <a:pt x="328" y="72"/>
                          </a:lnTo>
                          <a:lnTo>
                            <a:pt x="318" y="72"/>
                          </a:lnTo>
                          <a:lnTo>
                            <a:pt x="194" y="71"/>
                          </a:lnTo>
                          <a:close/>
                          <a:moveTo>
                            <a:pt x="186" y="35"/>
                          </a:moveTo>
                          <a:lnTo>
                            <a:pt x="172" y="37"/>
                          </a:lnTo>
                          <a:lnTo>
                            <a:pt x="157" y="42"/>
                          </a:lnTo>
                          <a:lnTo>
                            <a:pt x="168" y="46"/>
                          </a:lnTo>
                          <a:lnTo>
                            <a:pt x="178" y="49"/>
                          </a:lnTo>
                          <a:lnTo>
                            <a:pt x="189" y="49"/>
                          </a:lnTo>
                          <a:lnTo>
                            <a:pt x="199" y="49"/>
                          </a:lnTo>
                          <a:lnTo>
                            <a:pt x="221" y="49"/>
                          </a:lnTo>
                          <a:lnTo>
                            <a:pt x="224" y="48"/>
                          </a:lnTo>
                          <a:lnTo>
                            <a:pt x="228" y="46"/>
                          </a:lnTo>
                          <a:lnTo>
                            <a:pt x="232" y="43"/>
                          </a:lnTo>
                          <a:lnTo>
                            <a:pt x="231" y="41"/>
                          </a:lnTo>
                          <a:lnTo>
                            <a:pt x="231" y="39"/>
                          </a:lnTo>
                          <a:lnTo>
                            <a:pt x="230" y="36"/>
                          </a:lnTo>
                          <a:lnTo>
                            <a:pt x="215" y="35"/>
                          </a:lnTo>
                          <a:lnTo>
                            <a:pt x="201" y="35"/>
                          </a:lnTo>
                          <a:lnTo>
                            <a:pt x="186" y="35"/>
                          </a:lnTo>
                          <a:close/>
                          <a:moveTo>
                            <a:pt x="44" y="0"/>
                          </a:moveTo>
                          <a:lnTo>
                            <a:pt x="345" y="0"/>
                          </a:lnTo>
                          <a:lnTo>
                            <a:pt x="357" y="1"/>
                          </a:lnTo>
                          <a:lnTo>
                            <a:pt x="367" y="3"/>
                          </a:lnTo>
                          <a:lnTo>
                            <a:pt x="375" y="7"/>
                          </a:lnTo>
                          <a:lnTo>
                            <a:pt x="381" y="13"/>
                          </a:lnTo>
                          <a:lnTo>
                            <a:pt x="385" y="21"/>
                          </a:lnTo>
                          <a:lnTo>
                            <a:pt x="387" y="31"/>
                          </a:lnTo>
                          <a:lnTo>
                            <a:pt x="388" y="44"/>
                          </a:lnTo>
                          <a:lnTo>
                            <a:pt x="388" y="616"/>
                          </a:lnTo>
                          <a:lnTo>
                            <a:pt x="388" y="627"/>
                          </a:lnTo>
                          <a:lnTo>
                            <a:pt x="386" y="637"/>
                          </a:lnTo>
                          <a:lnTo>
                            <a:pt x="383" y="645"/>
                          </a:lnTo>
                          <a:lnTo>
                            <a:pt x="379" y="651"/>
                          </a:lnTo>
                          <a:lnTo>
                            <a:pt x="372" y="656"/>
                          </a:lnTo>
                          <a:lnTo>
                            <a:pt x="364" y="659"/>
                          </a:lnTo>
                          <a:lnTo>
                            <a:pt x="355" y="661"/>
                          </a:lnTo>
                          <a:lnTo>
                            <a:pt x="344" y="661"/>
                          </a:lnTo>
                          <a:lnTo>
                            <a:pt x="45" y="661"/>
                          </a:lnTo>
                          <a:lnTo>
                            <a:pt x="34" y="661"/>
                          </a:lnTo>
                          <a:lnTo>
                            <a:pt x="24" y="659"/>
                          </a:lnTo>
                          <a:lnTo>
                            <a:pt x="16" y="656"/>
                          </a:lnTo>
                          <a:lnTo>
                            <a:pt x="10" y="651"/>
                          </a:lnTo>
                          <a:lnTo>
                            <a:pt x="6" y="645"/>
                          </a:lnTo>
                          <a:lnTo>
                            <a:pt x="3" y="637"/>
                          </a:lnTo>
                          <a:lnTo>
                            <a:pt x="1" y="627"/>
                          </a:lnTo>
                          <a:lnTo>
                            <a:pt x="0" y="616"/>
                          </a:lnTo>
                          <a:lnTo>
                            <a:pt x="0" y="44"/>
                          </a:lnTo>
                          <a:lnTo>
                            <a:pt x="1" y="31"/>
                          </a:lnTo>
                          <a:lnTo>
                            <a:pt x="3" y="21"/>
                          </a:lnTo>
                          <a:lnTo>
                            <a:pt x="8" y="13"/>
                          </a:lnTo>
                          <a:lnTo>
                            <a:pt x="13" y="7"/>
                          </a:lnTo>
                          <a:lnTo>
                            <a:pt x="22" y="3"/>
                          </a:lnTo>
                          <a:lnTo>
                            <a:pt x="32" y="1"/>
                          </a:lnTo>
                          <a:lnTo>
                            <a:pt x="4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60933" rIns="121900" bIns="60933"/>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sp>
                  <p:nvSpPr>
                    <p:cNvPr id="26707" name="Google Shape;3125;p133">
                      <a:extLst>
                        <a:ext uri="{FF2B5EF4-FFF2-40B4-BE49-F238E27FC236}">
                          <a16:creationId xmlns:a16="http://schemas.microsoft.com/office/drawing/2014/main" id="{1654517D-AA4A-4990-AE20-E85F591C7BFF}"/>
                        </a:ext>
                      </a:extLst>
                    </p:cNvPr>
                    <p:cNvSpPr>
                      <a:spLocks/>
                    </p:cNvSpPr>
                    <p:nvPr/>
                  </p:nvSpPr>
                  <p:spPr bwMode="auto">
                    <a:xfrm>
                      <a:off x="8550275" y="2546350"/>
                      <a:ext cx="120650" cy="366713"/>
                    </a:xfrm>
                    <a:custGeom>
                      <a:avLst/>
                      <a:gdLst>
                        <a:gd name="T0" fmla="*/ 28 w 76"/>
                        <a:gd name="T1" fmla="*/ 0 h 231"/>
                        <a:gd name="T2" fmla="*/ 42 w 76"/>
                        <a:gd name="T3" fmla="*/ 0 h 231"/>
                        <a:gd name="T4" fmla="*/ 57 w 76"/>
                        <a:gd name="T5" fmla="*/ 1 h 231"/>
                        <a:gd name="T6" fmla="*/ 63 w 76"/>
                        <a:gd name="T7" fmla="*/ 2 h 231"/>
                        <a:gd name="T8" fmla="*/ 68 w 76"/>
                        <a:gd name="T9" fmla="*/ 4 h 231"/>
                        <a:gd name="T10" fmla="*/ 72 w 76"/>
                        <a:gd name="T11" fmla="*/ 8 h 231"/>
                        <a:gd name="T12" fmla="*/ 74 w 76"/>
                        <a:gd name="T13" fmla="*/ 13 h 231"/>
                        <a:gd name="T14" fmla="*/ 75 w 76"/>
                        <a:gd name="T15" fmla="*/ 20 h 231"/>
                        <a:gd name="T16" fmla="*/ 76 w 76"/>
                        <a:gd name="T17" fmla="*/ 124 h 231"/>
                        <a:gd name="T18" fmla="*/ 76 w 76"/>
                        <a:gd name="T19" fmla="*/ 231 h 231"/>
                        <a:gd name="T20" fmla="*/ 1 w 76"/>
                        <a:gd name="T21" fmla="*/ 231 h 231"/>
                        <a:gd name="T22" fmla="*/ 0 w 76"/>
                        <a:gd name="T23" fmla="*/ 213 h 231"/>
                        <a:gd name="T24" fmla="*/ 0 w 76"/>
                        <a:gd name="T25" fmla="*/ 28 h 231"/>
                        <a:gd name="T26" fmla="*/ 1 w 76"/>
                        <a:gd name="T27" fmla="*/ 19 h 231"/>
                        <a:gd name="T28" fmla="*/ 1 w 76"/>
                        <a:gd name="T29" fmla="*/ 12 h 231"/>
                        <a:gd name="T30" fmla="*/ 3 w 76"/>
                        <a:gd name="T31" fmla="*/ 7 h 231"/>
                        <a:gd name="T32" fmla="*/ 7 w 76"/>
                        <a:gd name="T33" fmla="*/ 4 h 231"/>
                        <a:gd name="T34" fmla="*/ 12 w 76"/>
                        <a:gd name="T35" fmla="*/ 2 h 231"/>
                        <a:gd name="T36" fmla="*/ 19 w 76"/>
                        <a:gd name="T37" fmla="*/ 1 h 231"/>
                        <a:gd name="T38" fmla="*/ 28 w 76"/>
                        <a:gd name="T3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 h="231" extrusionOk="0">
                          <a:moveTo>
                            <a:pt x="28" y="0"/>
                          </a:moveTo>
                          <a:lnTo>
                            <a:pt x="42" y="0"/>
                          </a:lnTo>
                          <a:lnTo>
                            <a:pt x="57" y="1"/>
                          </a:lnTo>
                          <a:lnTo>
                            <a:pt x="63" y="2"/>
                          </a:lnTo>
                          <a:lnTo>
                            <a:pt x="68" y="4"/>
                          </a:lnTo>
                          <a:lnTo>
                            <a:pt x="72" y="8"/>
                          </a:lnTo>
                          <a:lnTo>
                            <a:pt x="74" y="13"/>
                          </a:lnTo>
                          <a:lnTo>
                            <a:pt x="75" y="20"/>
                          </a:lnTo>
                          <a:lnTo>
                            <a:pt x="76" y="124"/>
                          </a:lnTo>
                          <a:lnTo>
                            <a:pt x="76" y="231"/>
                          </a:lnTo>
                          <a:lnTo>
                            <a:pt x="1" y="231"/>
                          </a:lnTo>
                          <a:lnTo>
                            <a:pt x="0" y="213"/>
                          </a:lnTo>
                          <a:lnTo>
                            <a:pt x="0" y="28"/>
                          </a:lnTo>
                          <a:lnTo>
                            <a:pt x="1" y="19"/>
                          </a:lnTo>
                          <a:lnTo>
                            <a:pt x="1" y="12"/>
                          </a:lnTo>
                          <a:lnTo>
                            <a:pt x="3" y="7"/>
                          </a:lnTo>
                          <a:lnTo>
                            <a:pt x="7" y="4"/>
                          </a:lnTo>
                          <a:lnTo>
                            <a:pt x="12" y="2"/>
                          </a:lnTo>
                          <a:lnTo>
                            <a:pt x="19" y="1"/>
                          </a:lnTo>
                          <a:lnTo>
                            <a:pt x="2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60933" rIns="121900" bIns="60933"/>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sp>
                  <p:nvSpPr>
                    <p:cNvPr id="26708" name="Google Shape;3126;p133">
                      <a:extLst>
                        <a:ext uri="{FF2B5EF4-FFF2-40B4-BE49-F238E27FC236}">
                          <a16:creationId xmlns:a16="http://schemas.microsoft.com/office/drawing/2014/main" id="{E43FC6D6-F97C-4468-AFB3-76305482F13D}"/>
                        </a:ext>
                      </a:extLst>
                    </p:cNvPr>
                    <p:cNvSpPr>
                      <a:spLocks/>
                    </p:cNvSpPr>
                    <p:nvPr/>
                  </p:nvSpPr>
                  <p:spPr bwMode="auto">
                    <a:xfrm>
                      <a:off x="8407400" y="2640013"/>
                      <a:ext cx="120650" cy="273050"/>
                    </a:xfrm>
                    <a:custGeom>
                      <a:avLst/>
                      <a:gdLst>
                        <a:gd name="T0" fmla="*/ 27 w 76"/>
                        <a:gd name="T1" fmla="*/ 0 h 172"/>
                        <a:gd name="T2" fmla="*/ 58 w 76"/>
                        <a:gd name="T3" fmla="*/ 0 h 172"/>
                        <a:gd name="T4" fmla="*/ 64 w 76"/>
                        <a:gd name="T5" fmla="*/ 1 h 172"/>
                        <a:gd name="T6" fmla="*/ 69 w 76"/>
                        <a:gd name="T7" fmla="*/ 3 h 172"/>
                        <a:gd name="T8" fmla="*/ 72 w 76"/>
                        <a:gd name="T9" fmla="*/ 7 h 172"/>
                        <a:gd name="T10" fmla="*/ 75 w 76"/>
                        <a:gd name="T11" fmla="*/ 12 h 172"/>
                        <a:gd name="T12" fmla="*/ 76 w 76"/>
                        <a:gd name="T13" fmla="*/ 18 h 172"/>
                        <a:gd name="T14" fmla="*/ 76 w 76"/>
                        <a:gd name="T15" fmla="*/ 172 h 172"/>
                        <a:gd name="T16" fmla="*/ 2 w 76"/>
                        <a:gd name="T17" fmla="*/ 172 h 172"/>
                        <a:gd name="T18" fmla="*/ 1 w 76"/>
                        <a:gd name="T19" fmla="*/ 165 h 172"/>
                        <a:gd name="T20" fmla="*/ 0 w 76"/>
                        <a:gd name="T21" fmla="*/ 158 h 172"/>
                        <a:gd name="T22" fmla="*/ 0 w 76"/>
                        <a:gd name="T23" fmla="*/ 27 h 172"/>
                        <a:gd name="T24" fmla="*/ 1 w 76"/>
                        <a:gd name="T25" fmla="*/ 18 h 172"/>
                        <a:gd name="T26" fmla="*/ 3 w 76"/>
                        <a:gd name="T27" fmla="*/ 10 h 172"/>
                        <a:gd name="T28" fmla="*/ 6 w 76"/>
                        <a:gd name="T29" fmla="*/ 5 h 172"/>
                        <a:gd name="T30" fmla="*/ 11 w 76"/>
                        <a:gd name="T31" fmla="*/ 2 h 172"/>
                        <a:gd name="T32" fmla="*/ 18 w 76"/>
                        <a:gd name="T33" fmla="*/ 0 h 172"/>
                        <a:gd name="T34" fmla="*/ 27 w 76"/>
                        <a:gd name="T3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72" extrusionOk="0">
                          <a:moveTo>
                            <a:pt x="27" y="0"/>
                          </a:moveTo>
                          <a:lnTo>
                            <a:pt x="58" y="0"/>
                          </a:lnTo>
                          <a:lnTo>
                            <a:pt x="64" y="1"/>
                          </a:lnTo>
                          <a:lnTo>
                            <a:pt x="69" y="3"/>
                          </a:lnTo>
                          <a:lnTo>
                            <a:pt x="72" y="7"/>
                          </a:lnTo>
                          <a:lnTo>
                            <a:pt x="75" y="12"/>
                          </a:lnTo>
                          <a:lnTo>
                            <a:pt x="76" y="18"/>
                          </a:lnTo>
                          <a:lnTo>
                            <a:pt x="76" y="172"/>
                          </a:lnTo>
                          <a:lnTo>
                            <a:pt x="2" y="172"/>
                          </a:lnTo>
                          <a:lnTo>
                            <a:pt x="1" y="165"/>
                          </a:lnTo>
                          <a:lnTo>
                            <a:pt x="0" y="158"/>
                          </a:lnTo>
                          <a:lnTo>
                            <a:pt x="0" y="27"/>
                          </a:lnTo>
                          <a:lnTo>
                            <a:pt x="1" y="18"/>
                          </a:lnTo>
                          <a:lnTo>
                            <a:pt x="3" y="10"/>
                          </a:lnTo>
                          <a:lnTo>
                            <a:pt x="6" y="5"/>
                          </a:lnTo>
                          <a:lnTo>
                            <a:pt x="11" y="2"/>
                          </a:lnTo>
                          <a:lnTo>
                            <a:pt x="18" y="0"/>
                          </a:lnTo>
                          <a:lnTo>
                            <a:pt x="2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60933" rIns="121900" bIns="60933"/>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sp>
                  <p:nvSpPr>
                    <p:cNvPr id="26709" name="Google Shape;3127;p133">
                      <a:extLst>
                        <a:ext uri="{FF2B5EF4-FFF2-40B4-BE49-F238E27FC236}">
                          <a16:creationId xmlns:a16="http://schemas.microsoft.com/office/drawing/2014/main" id="{5BF20E54-E9E1-4CE3-BE61-D5DFF7CC2A8D}"/>
                        </a:ext>
                      </a:extLst>
                    </p:cNvPr>
                    <p:cNvSpPr>
                      <a:spLocks/>
                    </p:cNvSpPr>
                    <p:nvPr/>
                  </p:nvSpPr>
                  <p:spPr bwMode="auto">
                    <a:xfrm>
                      <a:off x="8266113" y="2695575"/>
                      <a:ext cx="120650" cy="215900"/>
                    </a:xfrm>
                    <a:custGeom>
                      <a:avLst/>
                      <a:gdLst>
                        <a:gd name="T0" fmla="*/ 30 w 76"/>
                        <a:gd name="T1" fmla="*/ 0 h 136"/>
                        <a:gd name="T2" fmla="*/ 58 w 76"/>
                        <a:gd name="T3" fmla="*/ 0 h 136"/>
                        <a:gd name="T4" fmla="*/ 64 w 76"/>
                        <a:gd name="T5" fmla="*/ 1 h 136"/>
                        <a:gd name="T6" fmla="*/ 69 w 76"/>
                        <a:gd name="T7" fmla="*/ 3 h 136"/>
                        <a:gd name="T8" fmla="*/ 73 w 76"/>
                        <a:gd name="T9" fmla="*/ 7 h 136"/>
                        <a:gd name="T10" fmla="*/ 75 w 76"/>
                        <a:gd name="T11" fmla="*/ 12 h 136"/>
                        <a:gd name="T12" fmla="*/ 76 w 76"/>
                        <a:gd name="T13" fmla="*/ 18 h 136"/>
                        <a:gd name="T14" fmla="*/ 76 w 76"/>
                        <a:gd name="T15" fmla="*/ 136 h 136"/>
                        <a:gd name="T16" fmla="*/ 0 w 76"/>
                        <a:gd name="T17" fmla="*/ 136 h 136"/>
                        <a:gd name="T18" fmla="*/ 0 w 76"/>
                        <a:gd name="T19" fmla="*/ 29 h 136"/>
                        <a:gd name="T20" fmla="*/ 1 w 76"/>
                        <a:gd name="T21" fmla="*/ 19 h 136"/>
                        <a:gd name="T22" fmla="*/ 2 w 76"/>
                        <a:gd name="T23" fmla="*/ 12 h 136"/>
                        <a:gd name="T24" fmla="*/ 4 w 76"/>
                        <a:gd name="T25" fmla="*/ 7 h 136"/>
                        <a:gd name="T26" fmla="*/ 7 w 76"/>
                        <a:gd name="T27" fmla="*/ 3 h 136"/>
                        <a:gd name="T28" fmla="*/ 13 w 76"/>
                        <a:gd name="T29" fmla="*/ 1 h 136"/>
                        <a:gd name="T30" fmla="*/ 21 w 76"/>
                        <a:gd name="T31" fmla="*/ 0 h 136"/>
                        <a:gd name="T32" fmla="*/ 30 w 76"/>
                        <a:gd name="T33"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36" extrusionOk="0">
                          <a:moveTo>
                            <a:pt x="30" y="0"/>
                          </a:moveTo>
                          <a:lnTo>
                            <a:pt x="58" y="0"/>
                          </a:lnTo>
                          <a:lnTo>
                            <a:pt x="64" y="1"/>
                          </a:lnTo>
                          <a:lnTo>
                            <a:pt x="69" y="3"/>
                          </a:lnTo>
                          <a:lnTo>
                            <a:pt x="73" y="7"/>
                          </a:lnTo>
                          <a:lnTo>
                            <a:pt x="75" y="12"/>
                          </a:lnTo>
                          <a:lnTo>
                            <a:pt x="76" y="18"/>
                          </a:lnTo>
                          <a:lnTo>
                            <a:pt x="76" y="136"/>
                          </a:lnTo>
                          <a:lnTo>
                            <a:pt x="0" y="136"/>
                          </a:lnTo>
                          <a:lnTo>
                            <a:pt x="0" y="29"/>
                          </a:lnTo>
                          <a:lnTo>
                            <a:pt x="1" y="19"/>
                          </a:lnTo>
                          <a:lnTo>
                            <a:pt x="2" y="12"/>
                          </a:lnTo>
                          <a:lnTo>
                            <a:pt x="4" y="7"/>
                          </a:lnTo>
                          <a:lnTo>
                            <a:pt x="7" y="3"/>
                          </a:lnTo>
                          <a:lnTo>
                            <a:pt x="13" y="1"/>
                          </a:lnTo>
                          <a:lnTo>
                            <a:pt x="21" y="0"/>
                          </a:lnTo>
                          <a:lnTo>
                            <a:pt x="3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60933" rIns="121900" bIns="60933"/>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grpSp>
            </p:grpSp>
            <p:sp>
              <p:nvSpPr>
                <p:cNvPr id="26696" name="Google Shape;3128;p133">
                  <a:extLst>
                    <a:ext uri="{FF2B5EF4-FFF2-40B4-BE49-F238E27FC236}">
                      <a16:creationId xmlns:a16="http://schemas.microsoft.com/office/drawing/2014/main" id="{6F774BB3-F063-4B8C-84B9-2E0E3E01EF03}"/>
                    </a:ext>
                  </a:extLst>
                </p:cNvPr>
                <p:cNvSpPr>
                  <a:spLocks/>
                </p:cNvSpPr>
                <p:nvPr/>
              </p:nvSpPr>
              <p:spPr bwMode="auto">
                <a:xfrm>
                  <a:off x="2104889" y="4493280"/>
                  <a:ext cx="118474" cy="121263"/>
                </a:xfrm>
                <a:custGeom>
                  <a:avLst/>
                  <a:gdLst>
                    <a:gd name="T0" fmla="*/ 1128 w 1129"/>
                    <a:gd name="T1" fmla="*/ 113 h 1129"/>
                    <a:gd name="T2" fmla="*/ 1016 w 1129"/>
                    <a:gd name="T3" fmla="*/ 0 h 1129"/>
                    <a:gd name="T4" fmla="*/ 113 w 1129"/>
                    <a:gd name="T5" fmla="*/ 0 h 1129"/>
                    <a:gd name="T6" fmla="*/ 0 w 1129"/>
                    <a:gd name="T7" fmla="*/ 113 h 1129"/>
                    <a:gd name="T8" fmla="*/ 0 w 1129"/>
                    <a:gd name="T9" fmla="*/ 790 h 1129"/>
                    <a:gd name="T10" fmla="*/ 113 w 1129"/>
                    <a:gd name="T11" fmla="*/ 903 h 1129"/>
                    <a:gd name="T12" fmla="*/ 903 w 1129"/>
                    <a:gd name="T13" fmla="*/ 903 h 1129"/>
                    <a:gd name="T14" fmla="*/ 1129 w 1129"/>
                    <a:gd name="T15" fmla="*/ 1129 h 1129"/>
                    <a:gd name="T16" fmla="*/ 1128 w 1129"/>
                    <a:gd name="T17" fmla="*/ 113 h 1129"/>
                    <a:gd name="T18" fmla="*/ 903 w 1129"/>
                    <a:gd name="T19" fmla="*/ 678 h 1129"/>
                    <a:gd name="T20" fmla="*/ 226 w 1129"/>
                    <a:gd name="T21" fmla="*/ 678 h 1129"/>
                    <a:gd name="T22" fmla="*/ 226 w 1129"/>
                    <a:gd name="T23" fmla="*/ 565 h 1129"/>
                    <a:gd name="T24" fmla="*/ 903 w 1129"/>
                    <a:gd name="T25" fmla="*/ 565 h 1129"/>
                    <a:gd name="T26" fmla="*/ 903 w 1129"/>
                    <a:gd name="T27" fmla="*/ 678 h 1129"/>
                    <a:gd name="T28" fmla="*/ 903 w 1129"/>
                    <a:gd name="T29" fmla="*/ 508 h 1129"/>
                    <a:gd name="T30" fmla="*/ 226 w 1129"/>
                    <a:gd name="T31" fmla="*/ 508 h 1129"/>
                    <a:gd name="T32" fmla="*/ 226 w 1129"/>
                    <a:gd name="T33" fmla="*/ 395 h 1129"/>
                    <a:gd name="T34" fmla="*/ 903 w 1129"/>
                    <a:gd name="T35" fmla="*/ 395 h 1129"/>
                    <a:gd name="T36" fmla="*/ 903 w 1129"/>
                    <a:gd name="T37" fmla="*/ 508 h 1129"/>
                    <a:gd name="T38" fmla="*/ 903 w 1129"/>
                    <a:gd name="T39" fmla="*/ 339 h 1129"/>
                    <a:gd name="T40" fmla="*/ 226 w 1129"/>
                    <a:gd name="T41" fmla="*/ 339 h 1129"/>
                    <a:gd name="T42" fmla="*/ 226 w 1129"/>
                    <a:gd name="T43" fmla="*/ 226 h 1129"/>
                    <a:gd name="T44" fmla="*/ 903 w 1129"/>
                    <a:gd name="T45" fmla="*/ 226 h 1129"/>
                    <a:gd name="T46" fmla="*/ 903 w 1129"/>
                    <a:gd name="T47" fmla="*/ 339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9" h="1129" extrusionOk="0">
                      <a:moveTo>
                        <a:pt x="1128" y="113"/>
                      </a:moveTo>
                      <a:cubicBezTo>
                        <a:pt x="1128" y="51"/>
                        <a:pt x="1078" y="0"/>
                        <a:pt x="1016" y="0"/>
                      </a:cubicBezTo>
                      <a:lnTo>
                        <a:pt x="113" y="0"/>
                      </a:lnTo>
                      <a:cubicBezTo>
                        <a:pt x="50" y="0"/>
                        <a:pt x="0" y="51"/>
                        <a:pt x="0" y="113"/>
                      </a:cubicBezTo>
                      <a:lnTo>
                        <a:pt x="0" y="790"/>
                      </a:lnTo>
                      <a:cubicBezTo>
                        <a:pt x="0" y="853"/>
                        <a:pt x="50" y="903"/>
                        <a:pt x="113" y="903"/>
                      </a:cubicBezTo>
                      <a:lnTo>
                        <a:pt x="903" y="903"/>
                      </a:lnTo>
                      <a:lnTo>
                        <a:pt x="1129" y="1129"/>
                      </a:lnTo>
                      <a:lnTo>
                        <a:pt x="1128" y="113"/>
                      </a:lnTo>
                      <a:close/>
                      <a:moveTo>
                        <a:pt x="903" y="678"/>
                      </a:moveTo>
                      <a:lnTo>
                        <a:pt x="226" y="678"/>
                      </a:lnTo>
                      <a:lnTo>
                        <a:pt x="226" y="565"/>
                      </a:lnTo>
                      <a:lnTo>
                        <a:pt x="903" y="565"/>
                      </a:lnTo>
                      <a:lnTo>
                        <a:pt x="903" y="678"/>
                      </a:lnTo>
                      <a:close/>
                      <a:moveTo>
                        <a:pt x="903" y="508"/>
                      </a:moveTo>
                      <a:lnTo>
                        <a:pt x="226" y="508"/>
                      </a:lnTo>
                      <a:lnTo>
                        <a:pt x="226" y="395"/>
                      </a:lnTo>
                      <a:lnTo>
                        <a:pt x="903" y="395"/>
                      </a:lnTo>
                      <a:lnTo>
                        <a:pt x="903" y="508"/>
                      </a:lnTo>
                      <a:close/>
                      <a:moveTo>
                        <a:pt x="903" y="339"/>
                      </a:moveTo>
                      <a:lnTo>
                        <a:pt x="226" y="339"/>
                      </a:lnTo>
                      <a:lnTo>
                        <a:pt x="226" y="226"/>
                      </a:lnTo>
                      <a:lnTo>
                        <a:pt x="903" y="226"/>
                      </a:lnTo>
                      <a:lnTo>
                        <a:pt x="903" y="33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60933" rIns="121900" bIns="60933"/>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sp>
              <p:nvSpPr>
                <p:cNvPr id="26697" name="Google Shape;3129;p133">
                  <a:extLst>
                    <a:ext uri="{FF2B5EF4-FFF2-40B4-BE49-F238E27FC236}">
                      <a16:creationId xmlns:a16="http://schemas.microsoft.com/office/drawing/2014/main" id="{8467A270-60F2-41C4-9DBF-62B34D7EA017}"/>
                    </a:ext>
                  </a:extLst>
                </p:cNvPr>
                <p:cNvSpPr>
                  <a:spLocks/>
                </p:cNvSpPr>
                <p:nvPr/>
              </p:nvSpPr>
              <p:spPr bwMode="auto">
                <a:xfrm>
                  <a:off x="2021834" y="4232997"/>
                  <a:ext cx="118474" cy="97102"/>
                </a:xfrm>
                <a:custGeom>
                  <a:avLst/>
                  <a:gdLst>
                    <a:gd name="T0" fmla="*/ 1016 w 1129"/>
                    <a:gd name="T1" fmla="*/ 0 h 903"/>
                    <a:gd name="T2" fmla="*/ 113 w 1129"/>
                    <a:gd name="T3" fmla="*/ 0 h 903"/>
                    <a:gd name="T4" fmla="*/ 0 w 1129"/>
                    <a:gd name="T5" fmla="*/ 113 h 903"/>
                    <a:gd name="T6" fmla="*/ 0 w 1129"/>
                    <a:gd name="T7" fmla="*/ 790 h 903"/>
                    <a:gd name="T8" fmla="*/ 113 w 1129"/>
                    <a:gd name="T9" fmla="*/ 903 h 903"/>
                    <a:gd name="T10" fmla="*/ 1016 w 1129"/>
                    <a:gd name="T11" fmla="*/ 903 h 903"/>
                    <a:gd name="T12" fmla="*/ 1129 w 1129"/>
                    <a:gd name="T13" fmla="*/ 790 h 903"/>
                    <a:gd name="T14" fmla="*/ 1129 w 1129"/>
                    <a:gd name="T15" fmla="*/ 113 h 903"/>
                    <a:gd name="T16" fmla="*/ 1016 w 1129"/>
                    <a:gd name="T17" fmla="*/ 0 h 903"/>
                    <a:gd name="T18" fmla="*/ 1016 w 1129"/>
                    <a:gd name="T19" fmla="*/ 226 h 903"/>
                    <a:gd name="T20" fmla="*/ 564 w 1129"/>
                    <a:gd name="T21" fmla="*/ 508 h 903"/>
                    <a:gd name="T22" fmla="*/ 113 w 1129"/>
                    <a:gd name="T23" fmla="*/ 226 h 903"/>
                    <a:gd name="T24" fmla="*/ 113 w 1129"/>
                    <a:gd name="T25" fmla="*/ 113 h 903"/>
                    <a:gd name="T26" fmla="*/ 564 w 1129"/>
                    <a:gd name="T27" fmla="*/ 395 h 903"/>
                    <a:gd name="T28" fmla="*/ 1016 w 1129"/>
                    <a:gd name="T29" fmla="*/ 113 h 903"/>
                    <a:gd name="T30" fmla="*/ 1016 w 1129"/>
                    <a:gd name="T31" fmla="*/ 226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9" h="903" extrusionOk="0">
                      <a:moveTo>
                        <a:pt x="1016" y="0"/>
                      </a:moveTo>
                      <a:lnTo>
                        <a:pt x="113" y="0"/>
                      </a:lnTo>
                      <a:cubicBezTo>
                        <a:pt x="50" y="0"/>
                        <a:pt x="0" y="51"/>
                        <a:pt x="0" y="113"/>
                      </a:cubicBezTo>
                      <a:lnTo>
                        <a:pt x="0" y="790"/>
                      </a:lnTo>
                      <a:cubicBezTo>
                        <a:pt x="0" y="853"/>
                        <a:pt x="50" y="903"/>
                        <a:pt x="113" y="903"/>
                      </a:cubicBezTo>
                      <a:lnTo>
                        <a:pt x="1016" y="903"/>
                      </a:lnTo>
                      <a:cubicBezTo>
                        <a:pt x="1078" y="903"/>
                        <a:pt x="1129" y="853"/>
                        <a:pt x="1129" y="790"/>
                      </a:cubicBezTo>
                      <a:lnTo>
                        <a:pt x="1129" y="113"/>
                      </a:lnTo>
                      <a:cubicBezTo>
                        <a:pt x="1129" y="51"/>
                        <a:pt x="1078" y="0"/>
                        <a:pt x="1016" y="0"/>
                      </a:cubicBezTo>
                      <a:close/>
                      <a:moveTo>
                        <a:pt x="1016" y="226"/>
                      </a:moveTo>
                      <a:lnTo>
                        <a:pt x="564" y="508"/>
                      </a:lnTo>
                      <a:lnTo>
                        <a:pt x="113" y="226"/>
                      </a:lnTo>
                      <a:lnTo>
                        <a:pt x="113" y="113"/>
                      </a:lnTo>
                      <a:lnTo>
                        <a:pt x="564" y="395"/>
                      </a:lnTo>
                      <a:lnTo>
                        <a:pt x="1016" y="113"/>
                      </a:lnTo>
                      <a:lnTo>
                        <a:pt x="1016" y="22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60933" rIns="121900" bIns="60933"/>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grpSp>
              <p:nvGrpSpPr>
                <p:cNvPr id="26698" name="Google Shape;3130;p133">
                  <a:extLst>
                    <a:ext uri="{FF2B5EF4-FFF2-40B4-BE49-F238E27FC236}">
                      <a16:creationId xmlns:a16="http://schemas.microsoft.com/office/drawing/2014/main" id="{F5A01622-E3EE-4098-8C24-83CD427A3249}"/>
                    </a:ext>
                  </a:extLst>
                </p:cNvPr>
                <p:cNvGrpSpPr>
                  <a:grpSpLocks/>
                </p:cNvGrpSpPr>
                <p:nvPr/>
              </p:nvGrpSpPr>
              <p:grpSpPr bwMode="auto">
                <a:xfrm>
                  <a:off x="2350837" y="4484109"/>
                  <a:ext cx="137751" cy="157864"/>
                  <a:chOff x="2350837" y="4484109"/>
                  <a:chExt cx="137751" cy="157864"/>
                </a:xfrm>
              </p:grpSpPr>
              <p:sp>
                <p:nvSpPr>
                  <p:cNvPr id="26699" name="Google Shape;3131;p133">
                    <a:extLst>
                      <a:ext uri="{FF2B5EF4-FFF2-40B4-BE49-F238E27FC236}">
                        <a16:creationId xmlns:a16="http://schemas.microsoft.com/office/drawing/2014/main" id="{629D8428-1090-4327-8E8E-06E6377885AF}"/>
                      </a:ext>
                    </a:extLst>
                  </p:cNvPr>
                  <p:cNvSpPr>
                    <a:spLocks/>
                  </p:cNvSpPr>
                  <p:nvPr/>
                </p:nvSpPr>
                <p:spPr bwMode="auto">
                  <a:xfrm>
                    <a:off x="2352922" y="4532702"/>
                    <a:ext cx="107412" cy="109271"/>
                  </a:xfrm>
                  <a:custGeom>
                    <a:avLst/>
                    <a:gdLst>
                      <a:gd name="T0" fmla="*/ 205 w 1016"/>
                      <a:gd name="T1" fmla="*/ 440 h 1016"/>
                      <a:gd name="T2" fmla="*/ 577 w 1016"/>
                      <a:gd name="T3" fmla="*/ 811 h 1016"/>
                      <a:gd name="T4" fmla="*/ 701 w 1016"/>
                      <a:gd name="T5" fmla="*/ 687 h 1016"/>
                      <a:gd name="T6" fmla="*/ 758 w 1016"/>
                      <a:gd name="T7" fmla="*/ 673 h 1016"/>
                      <a:gd name="T8" fmla="*/ 960 w 1016"/>
                      <a:gd name="T9" fmla="*/ 705 h 1016"/>
                      <a:gd name="T10" fmla="*/ 1016 w 1016"/>
                      <a:gd name="T11" fmla="*/ 762 h 1016"/>
                      <a:gd name="T12" fmla="*/ 1016 w 1016"/>
                      <a:gd name="T13" fmla="*/ 959 h 1016"/>
                      <a:gd name="T14" fmla="*/ 960 w 1016"/>
                      <a:gd name="T15" fmla="*/ 1016 h 1016"/>
                      <a:gd name="T16" fmla="*/ 0 w 1016"/>
                      <a:gd name="T17" fmla="*/ 56 h 1016"/>
                      <a:gd name="T18" fmla="*/ 57 w 1016"/>
                      <a:gd name="T19" fmla="*/ 0 h 1016"/>
                      <a:gd name="T20" fmla="*/ 254 w 1016"/>
                      <a:gd name="T21" fmla="*/ 0 h 1016"/>
                      <a:gd name="T22" fmla="*/ 311 w 1016"/>
                      <a:gd name="T23" fmla="*/ 56 h 1016"/>
                      <a:gd name="T24" fmla="*/ 343 w 1016"/>
                      <a:gd name="T25" fmla="*/ 258 h 1016"/>
                      <a:gd name="T26" fmla="*/ 329 w 1016"/>
                      <a:gd name="T27" fmla="*/ 315 h 1016"/>
                      <a:gd name="T28" fmla="*/ 205 w 1016"/>
                      <a:gd name="T29" fmla="*/ 44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6" h="1016" extrusionOk="0">
                        <a:moveTo>
                          <a:pt x="205" y="440"/>
                        </a:moveTo>
                        <a:cubicBezTo>
                          <a:pt x="286" y="599"/>
                          <a:pt x="417" y="730"/>
                          <a:pt x="577" y="811"/>
                        </a:cubicBezTo>
                        <a:lnTo>
                          <a:pt x="701" y="687"/>
                        </a:lnTo>
                        <a:cubicBezTo>
                          <a:pt x="717" y="671"/>
                          <a:pt x="739" y="667"/>
                          <a:pt x="758" y="673"/>
                        </a:cubicBezTo>
                        <a:cubicBezTo>
                          <a:pt x="822" y="694"/>
                          <a:pt x="890" y="705"/>
                          <a:pt x="960" y="705"/>
                        </a:cubicBezTo>
                        <a:cubicBezTo>
                          <a:pt x="991" y="705"/>
                          <a:pt x="1016" y="730"/>
                          <a:pt x="1016" y="762"/>
                        </a:cubicBezTo>
                        <a:lnTo>
                          <a:pt x="1016" y="959"/>
                        </a:lnTo>
                        <a:cubicBezTo>
                          <a:pt x="1016" y="991"/>
                          <a:pt x="991" y="1016"/>
                          <a:pt x="960" y="1016"/>
                        </a:cubicBezTo>
                        <a:cubicBezTo>
                          <a:pt x="430" y="1016"/>
                          <a:pt x="0" y="586"/>
                          <a:pt x="0" y="56"/>
                        </a:cubicBezTo>
                        <a:cubicBezTo>
                          <a:pt x="0" y="25"/>
                          <a:pt x="26" y="0"/>
                          <a:pt x="57" y="0"/>
                        </a:cubicBezTo>
                        <a:lnTo>
                          <a:pt x="254" y="0"/>
                        </a:lnTo>
                        <a:cubicBezTo>
                          <a:pt x="286" y="0"/>
                          <a:pt x="311" y="25"/>
                          <a:pt x="311" y="56"/>
                        </a:cubicBezTo>
                        <a:cubicBezTo>
                          <a:pt x="311" y="126"/>
                          <a:pt x="322" y="194"/>
                          <a:pt x="343" y="258"/>
                        </a:cubicBezTo>
                        <a:cubicBezTo>
                          <a:pt x="349" y="277"/>
                          <a:pt x="345" y="299"/>
                          <a:pt x="329" y="315"/>
                        </a:cubicBezTo>
                        <a:lnTo>
                          <a:pt x="205" y="44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60933" rIns="121900" bIns="60933"/>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grpSp>
                <p:nvGrpSpPr>
                  <p:cNvPr id="26700" name="Google Shape;3132;p133">
                    <a:extLst>
                      <a:ext uri="{FF2B5EF4-FFF2-40B4-BE49-F238E27FC236}">
                        <a16:creationId xmlns:a16="http://schemas.microsoft.com/office/drawing/2014/main" id="{A2965AAB-A74D-4DA3-B931-BA3229874CD8}"/>
                      </a:ext>
                    </a:extLst>
                  </p:cNvPr>
                  <p:cNvGrpSpPr>
                    <a:grpSpLocks/>
                  </p:cNvGrpSpPr>
                  <p:nvPr/>
                </p:nvGrpSpPr>
                <p:grpSpPr bwMode="auto">
                  <a:xfrm>
                    <a:off x="2350837" y="4484109"/>
                    <a:ext cx="137751" cy="136180"/>
                    <a:chOff x="835263" y="3406219"/>
                    <a:chExt cx="183668" cy="181573"/>
                  </a:xfrm>
                </p:grpSpPr>
                <p:sp>
                  <p:nvSpPr>
                    <p:cNvPr id="150" name="Google Shape;3133;p133">
                      <a:extLst>
                        <a:ext uri="{FF2B5EF4-FFF2-40B4-BE49-F238E27FC236}">
                          <a16:creationId xmlns:a16="http://schemas.microsoft.com/office/drawing/2014/main" id="{5ED76198-635B-4105-BB0F-6675D3EC6D08}"/>
                        </a:ext>
                      </a:extLst>
                    </p:cNvPr>
                    <p:cNvSpPr/>
                    <p:nvPr/>
                  </p:nvSpPr>
                  <p:spPr>
                    <a:xfrm>
                      <a:off x="835263" y="3406219"/>
                      <a:ext cx="183668" cy="181573"/>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51" name="Google Shape;3134;p133">
                      <a:extLst>
                        <a:ext uri="{FF2B5EF4-FFF2-40B4-BE49-F238E27FC236}">
                          <a16:creationId xmlns:a16="http://schemas.microsoft.com/office/drawing/2014/main" id="{103CE1DA-8519-4C0B-A3AB-36A53CBB02C7}"/>
                        </a:ext>
                      </a:extLst>
                    </p:cNvPr>
                    <p:cNvSpPr/>
                    <p:nvPr/>
                  </p:nvSpPr>
                  <p:spPr>
                    <a:xfrm>
                      <a:off x="855178" y="3432791"/>
                      <a:ext cx="134986" cy="132858"/>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52" name="Google Shape;3135;p133">
                      <a:extLst>
                        <a:ext uri="{FF2B5EF4-FFF2-40B4-BE49-F238E27FC236}">
                          <a16:creationId xmlns:a16="http://schemas.microsoft.com/office/drawing/2014/main" id="{05A6256E-6CE5-4E0A-BA81-FC46FC40EA3D}"/>
                        </a:ext>
                      </a:extLst>
                    </p:cNvPr>
                    <p:cNvSpPr/>
                    <p:nvPr/>
                  </p:nvSpPr>
                  <p:spPr>
                    <a:xfrm>
                      <a:off x="879520" y="3463791"/>
                      <a:ext cx="84089" cy="84143"/>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grpSp>
            </p:grpSp>
          </p:grpSp>
          <p:sp>
            <p:nvSpPr>
              <p:cNvPr id="141" name="Google Shape;3136;p133">
                <a:extLst>
                  <a:ext uri="{FF2B5EF4-FFF2-40B4-BE49-F238E27FC236}">
                    <a16:creationId xmlns:a16="http://schemas.microsoft.com/office/drawing/2014/main" id="{1B8EFC67-1219-41CD-B503-0DE4B6C541DE}"/>
                  </a:ext>
                </a:extLst>
              </p:cNvPr>
              <p:cNvSpPr txBox="1"/>
              <p:nvPr/>
            </p:nvSpPr>
            <p:spPr>
              <a:xfrm>
                <a:off x="2017720" y="4342529"/>
                <a:ext cx="1140182" cy="461680"/>
              </a:xfrm>
              <a:prstGeom prst="rect">
                <a:avLst/>
              </a:prstGeom>
              <a:noFill/>
              <a:ln>
                <a:noFill/>
              </a:ln>
            </p:spPr>
            <p:txBody>
              <a:bodyPr spcFirstLastPara="1" lIns="121900" tIns="60933" rIns="121900" bIns="60933"/>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6B04A8"/>
                    </a:solidFill>
                    <a:effectLst/>
                    <a:uLnTx/>
                    <a:uFillTx/>
                    <a:latin typeface="Calibri" panose="020F0502020204030204" pitchFamily="34" charset="0"/>
                    <a:ea typeface="Proxima Nova"/>
                    <a:cs typeface="Calibri" panose="020F0502020204030204" pitchFamily="34" charset="0"/>
                    <a:sym typeface="Proxima Nova"/>
                  </a:rPr>
                  <a:t>New Sensor </a:t>
                </a:r>
                <a:endParaRPr kumimoji="0" sz="1067" b="1" i="0" u="none" strike="noStrike" kern="1200" cap="none" spc="0" normalizeH="0" baseline="0" noProof="0">
                  <a:ln>
                    <a:noFill/>
                  </a:ln>
                  <a:solidFill>
                    <a:srgbClr val="6B04A8"/>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6B04A8"/>
                    </a:solidFill>
                    <a:effectLst/>
                    <a:uLnTx/>
                    <a:uFillTx/>
                    <a:latin typeface="Calibri" panose="020F0502020204030204" pitchFamily="34" charset="0"/>
                    <a:ea typeface="Proxima Nova"/>
                    <a:cs typeface="Calibri" panose="020F0502020204030204" pitchFamily="34" charset="0"/>
                    <a:sym typeface="Proxima Nova"/>
                  </a:rPr>
                  <a:t>Tech</a:t>
                </a:r>
                <a:endParaRPr kumimoji="0" sz="1067" b="1" i="0" u="none" strike="noStrike" kern="1200" cap="none" spc="0" normalizeH="0" baseline="0" noProof="0">
                  <a:ln>
                    <a:noFill/>
                  </a:ln>
                  <a:solidFill>
                    <a:srgbClr val="6B04A8"/>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grpSp>
        <p:sp>
          <p:nvSpPr>
            <p:cNvPr id="86" name="Google Shape;3139;p133">
              <a:extLst>
                <a:ext uri="{FF2B5EF4-FFF2-40B4-BE49-F238E27FC236}">
                  <a16:creationId xmlns:a16="http://schemas.microsoft.com/office/drawing/2014/main" id="{D26F9D95-ABFD-4633-8402-4ECA4539E1CD}"/>
                </a:ext>
              </a:extLst>
            </p:cNvPr>
            <p:cNvSpPr/>
            <p:nvPr/>
          </p:nvSpPr>
          <p:spPr>
            <a:xfrm rot="16200000">
              <a:off x="8648699" y="5581817"/>
              <a:ext cx="874713" cy="884238"/>
            </a:xfrm>
            <a:prstGeom prst="arc">
              <a:avLst>
                <a:gd name="adj1" fmla="val 16204830"/>
                <a:gd name="adj2" fmla="val 5410206"/>
              </a:avLst>
            </a:prstGeom>
            <a:noFill/>
            <a:ln w="9525" cap="flat" cmpd="sng">
              <a:solidFill>
                <a:schemeClr val="accent1"/>
              </a:solidFill>
              <a:prstDash val="dashDot"/>
              <a:round/>
              <a:headEnd type="none" w="sm" len="sm"/>
              <a:tailEnd type="none" w="sm" len="sm"/>
            </a:ln>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85" name="Google Shape;3193;p133">
              <a:extLst>
                <a:ext uri="{FF2B5EF4-FFF2-40B4-BE49-F238E27FC236}">
                  <a16:creationId xmlns:a16="http://schemas.microsoft.com/office/drawing/2014/main" id="{741FAF39-5183-4258-ADF2-54355B9CA713}"/>
                </a:ext>
              </a:extLst>
            </p:cNvPr>
            <p:cNvSpPr txBox="1"/>
            <p:nvPr/>
          </p:nvSpPr>
          <p:spPr>
            <a:xfrm>
              <a:off x="8361362" y="6004092"/>
              <a:ext cx="1447800" cy="441325"/>
            </a:xfrm>
            <a:prstGeom prst="rect">
              <a:avLst/>
            </a:prstGeom>
            <a:noFill/>
            <a:ln>
              <a:noFill/>
            </a:ln>
          </p:spPr>
          <p:txBody>
            <a:bodyPr spcFirstLastPara="1" lIns="121900" tIns="60933" rIns="121900" bIns="60933"/>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6B04A8"/>
                  </a:solidFill>
                  <a:effectLst/>
                  <a:uLnTx/>
                  <a:uFillTx/>
                  <a:latin typeface="Calibri" panose="020F0502020204030204" pitchFamily="34" charset="0"/>
                  <a:ea typeface="Proxima Nova"/>
                  <a:cs typeface="Calibri" panose="020F0502020204030204" pitchFamily="34" charset="0"/>
                  <a:sym typeface="Proxima Nova"/>
                </a:rPr>
                <a:t>Remote + Mobile</a:t>
              </a:r>
              <a:endParaRPr kumimoji="0" sz="1067" b="1" i="0" u="none" strike="noStrike" kern="1200" cap="none" spc="0" normalizeH="0" baseline="0" noProof="0">
                <a:ln>
                  <a:noFill/>
                </a:ln>
                <a:solidFill>
                  <a:srgbClr val="6B04A8"/>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6B04A8"/>
                  </a:solidFill>
                  <a:effectLst/>
                  <a:uLnTx/>
                  <a:uFillTx/>
                  <a:latin typeface="Calibri" panose="020F0502020204030204" pitchFamily="34" charset="0"/>
                  <a:ea typeface="Proxima Nova"/>
                  <a:cs typeface="Calibri" panose="020F0502020204030204" pitchFamily="34" charset="0"/>
                  <a:sym typeface="Proxima Nova"/>
                </a:rPr>
                <a:t>Assets</a:t>
              </a:r>
              <a:endParaRPr kumimoji="0" sz="1067" b="1" i="0" u="none" strike="noStrike" kern="1200" cap="none" spc="0" normalizeH="0" baseline="0" noProof="0">
                <a:ln>
                  <a:noFill/>
                </a:ln>
                <a:solidFill>
                  <a:srgbClr val="6B04A8"/>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grpSp>
          <p:nvGrpSpPr>
            <p:cNvPr id="4" name="Group 3">
              <a:extLst>
                <a:ext uri="{FF2B5EF4-FFF2-40B4-BE49-F238E27FC236}">
                  <a16:creationId xmlns:a16="http://schemas.microsoft.com/office/drawing/2014/main" id="{418A2602-1C12-3E43-A448-BBBF53B0BEE6}"/>
                </a:ext>
              </a:extLst>
            </p:cNvPr>
            <p:cNvGrpSpPr/>
            <p:nvPr/>
          </p:nvGrpSpPr>
          <p:grpSpPr>
            <a:xfrm>
              <a:off x="5140325" y="5675479"/>
              <a:ext cx="4291014" cy="430217"/>
              <a:chOff x="5140325" y="5730189"/>
              <a:chExt cx="4291014" cy="430217"/>
            </a:xfrm>
          </p:grpSpPr>
          <p:grpSp>
            <p:nvGrpSpPr>
              <p:cNvPr id="26645" name="Google Shape;3140;p133">
                <a:extLst>
                  <a:ext uri="{FF2B5EF4-FFF2-40B4-BE49-F238E27FC236}">
                    <a16:creationId xmlns:a16="http://schemas.microsoft.com/office/drawing/2014/main" id="{FDDE332D-E02F-4BCC-B827-6D6EBCFB7865}"/>
                  </a:ext>
                </a:extLst>
              </p:cNvPr>
              <p:cNvGrpSpPr>
                <a:grpSpLocks/>
              </p:cNvGrpSpPr>
              <p:nvPr/>
            </p:nvGrpSpPr>
            <p:grpSpPr bwMode="auto">
              <a:xfrm>
                <a:off x="9031289" y="5730189"/>
                <a:ext cx="214316" cy="196855"/>
                <a:chOff x="3284398" y="4223403"/>
                <a:chExt cx="224153" cy="206309"/>
              </a:xfrm>
            </p:grpSpPr>
            <p:pic>
              <p:nvPicPr>
                <p:cNvPr id="135" name="Google Shape;3141;p133">
                  <a:extLst>
                    <a:ext uri="{FF2B5EF4-FFF2-40B4-BE49-F238E27FC236}">
                      <a16:creationId xmlns:a16="http://schemas.microsoft.com/office/drawing/2014/main" id="{AC36FE43-B491-405D-8FF5-63A88533C850}"/>
                    </a:ext>
                  </a:extLst>
                </p:cNvPr>
                <p:cNvPicPr preferRelativeResize="0"/>
                <p:nvPr/>
              </p:nvPicPr>
              <p:blipFill rotWithShape="1">
                <a:blip r:embed="rId8">
                  <a:alphaModFix/>
                  <a:duotone>
                    <a:schemeClr val="accent1">
                      <a:shade val="45000"/>
                      <a:satMod val="135000"/>
                    </a:schemeClr>
                    <a:prstClr val="white"/>
                  </a:duotone>
                </a:blip>
                <a:srcRect/>
                <a:stretch/>
              </p:blipFill>
              <p:spPr>
                <a:xfrm>
                  <a:off x="3284398" y="4223972"/>
                  <a:ext cx="205740" cy="205740"/>
                </a:xfrm>
                <a:prstGeom prst="rect">
                  <a:avLst/>
                </a:prstGeom>
                <a:noFill/>
                <a:ln>
                  <a:noFill/>
                </a:ln>
              </p:spPr>
            </p:pic>
            <p:grpSp>
              <p:nvGrpSpPr>
                <p:cNvPr id="26687" name="Google Shape;3142;p133">
                  <a:extLst>
                    <a:ext uri="{FF2B5EF4-FFF2-40B4-BE49-F238E27FC236}">
                      <a16:creationId xmlns:a16="http://schemas.microsoft.com/office/drawing/2014/main" id="{3BDA0CED-5353-4B00-87D6-5897C7EA650C}"/>
                    </a:ext>
                  </a:extLst>
                </p:cNvPr>
                <p:cNvGrpSpPr>
                  <a:grpSpLocks/>
                </p:cNvGrpSpPr>
                <p:nvPr/>
              </p:nvGrpSpPr>
              <p:grpSpPr bwMode="auto">
                <a:xfrm>
                  <a:off x="3372400" y="4223403"/>
                  <a:ext cx="136151" cy="136427"/>
                  <a:chOff x="837015" y="3406901"/>
                  <a:chExt cx="181534" cy="181903"/>
                </a:xfrm>
              </p:grpSpPr>
              <p:sp>
                <p:nvSpPr>
                  <p:cNvPr id="137" name="Google Shape;3143;p133">
                    <a:extLst>
                      <a:ext uri="{FF2B5EF4-FFF2-40B4-BE49-F238E27FC236}">
                        <a16:creationId xmlns:a16="http://schemas.microsoft.com/office/drawing/2014/main" id="{A2955C11-5D85-4956-98A6-4804942A6E2F}"/>
                      </a:ext>
                    </a:extLst>
                  </p:cNvPr>
                  <p:cNvSpPr/>
                  <p:nvPr/>
                </p:nvSpPr>
                <p:spPr>
                  <a:xfrm>
                    <a:off x="837015" y="3406901"/>
                    <a:ext cx="181534" cy="181903"/>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38" name="Google Shape;3144;p133">
                    <a:extLst>
                      <a:ext uri="{FF2B5EF4-FFF2-40B4-BE49-F238E27FC236}">
                        <a16:creationId xmlns:a16="http://schemas.microsoft.com/office/drawing/2014/main" id="{26C259FC-D6DC-4AF8-952F-1D54001D574F}"/>
                      </a:ext>
                    </a:extLst>
                  </p:cNvPr>
                  <p:cNvSpPr/>
                  <p:nvPr/>
                </p:nvSpPr>
                <p:spPr>
                  <a:xfrm>
                    <a:off x="856939" y="3433521"/>
                    <a:ext cx="132830" cy="133100"/>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39" name="Google Shape;3145;p133">
                    <a:extLst>
                      <a:ext uri="{FF2B5EF4-FFF2-40B4-BE49-F238E27FC236}">
                        <a16:creationId xmlns:a16="http://schemas.microsoft.com/office/drawing/2014/main" id="{974A94B1-6637-459A-A40A-969F3D9C78DD}"/>
                      </a:ext>
                    </a:extLst>
                  </p:cNvPr>
                  <p:cNvSpPr/>
                  <p:nvPr/>
                </p:nvSpPr>
                <p:spPr>
                  <a:xfrm>
                    <a:off x="881292" y="3464578"/>
                    <a:ext cx="84125" cy="84296"/>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grpSp>
          </p:grpSp>
          <p:grpSp>
            <p:nvGrpSpPr>
              <p:cNvPr id="26646" name="Google Shape;3146;p133">
                <a:extLst>
                  <a:ext uri="{FF2B5EF4-FFF2-40B4-BE49-F238E27FC236}">
                    <a16:creationId xmlns:a16="http://schemas.microsoft.com/office/drawing/2014/main" id="{DD33E836-E160-4F30-8920-241D32161140}"/>
                  </a:ext>
                </a:extLst>
              </p:cNvPr>
              <p:cNvGrpSpPr>
                <a:grpSpLocks/>
              </p:cNvGrpSpPr>
              <p:nvPr/>
            </p:nvGrpSpPr>
            <p:grpSpPr bwMode="auto">
              <a:xfrm>
                <a:off x="8655050" y="5954026"/>
                <a:ext cx="206375" cy="206380"/>
                <a:chOff x="2960408" y="4464028"/>
                <a:chExt cx="215437" cy="214891"/>
              </a:xfrm>
            </p:grpSpPr>
            <p:pic>
              <p:nvPicPr>
                <p:cNvPr id="130" name="Google Shape;3147;p133">
                  <a:extLst>
                    <a:ext uri="{FF2B5EF4-FFF2-40B4-BE49-F238E27FC236}">
                      <a16:creationId xmlns:a16="http://schemas.microsoft.com/office/drawing/2014/main" id="{910D8FB8-9874-40F7-B783-51ED97686724}"/>
                    </a:ext>
                  </a:extLst>
                </p:cNvPr>
                <p:cNvPicPr preferRelativeResize="0"/>
                <p:nvPr/>
              </p:nvPicPr>
              <p:blipFill rotWithShape="1">
                <a:blip r:embed="rId9">
                  <a:alphaModFix/>
                  <a:duotone>
                    <a:schemeClr val="accent1">
                      <a:shade val="45000"/>
                      <a:satMod val="135000"/>
                    </a:schemeClr>
                    <a:prstClr val="white"/>
                  </a:duotone>
                </a:blip>
                <a:srcRect/>
                <a:stretch/>
              </p:blipFill>
              <p:spPr>
                <a:xfrm>
                  <a:off x="2960408" y="4473179"/>
                  <a:ext cx="205740" cy="205740"/>
                </a:xfrm>
                <a:prstGeom prst="rect">
                  <a:avLst/>
                </a:prstGeom>
                <a:noFill/>
                <a:ln>
                  <a:noFill/>
                </a:ln>
              </p:spPr>
            </p:pic>
            <p:grpSp>
              <p:nvGrpSpPr>
                <p:cNvPr id="26682" name="Google Shape;3148;p133">
                  <a:extLst>
                    <a:ext uri="{FF2B5EF4-FFF2-40B4-BE49-F238E27FC236}">
                      <a16:creationId xmlns:a16="http://schemas.microsoft.com/office/drawing/2014/main" id="{3823C3FB-88BE-4184-A1C9-2F2732519D86}"/>
                    </a:ext>
                  </a:extLst>
                </p:cNvPr>
                <p:cNvGrpSpPr>
                  <a:grpSpLocks/>
                </p:cNvGrpSpPr>
                <p:nvPr/>
              </p:nvGrpSpPr>
              <p:grpSpPr bwMode="auto">
                <a:xfrm>
                  <a:off x="3039954" y="4464028"/>
                  <a:ext cx="135891" cy="137195"/>
                  <a:chOff x="837361" y="3406901"/>
                  <a:chExt cx="181188" cy="182927"/>
                </a:xfrm>
              </p:grpSpPr>
              <p:sp>
                <p:nvSpPr>
                  <p:cNvPr id="132" name="Google Shape;3149;p133">
                    <a:extLst>
                      <a:ext uri="{FF2B5EF4-FFF2-40B4-BE49-F238E27FC236}">
                        <a16:creationId xmlns:a16="http://schemas.microsoft.com/office/drawing/2014/main" id="{195B3DC1-43ED-4E97-BD4D-A5088500497E}"/>
                      </a:ext>
                    </a:extLst>
                  </p:cNvPr>
                  <p:cNvSpPr/>
                  <p:nvPr/>
                </p:nvSpPr>
                <p:spPr>
                  <a:xfrm>
                    <a:off x="837361" y="3406901"/>
                    <a:ext cx="181188" cy="182927"/>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33" name="Google Shape;3150;p133">
                    <a:extLst>
                      <a:ext uri="{FF2B5EF4-FFF2-40B4-BE49-F238E27FC236}">
                        <a16:creationId xmlns:a16="http://schemas.microsoft.com/office/drawing/2014/main" id="{C8089979-7218-4FF3-98F4-EEEB9E7E650D}"/>
                      </a:ext>
                    </a:extLst>
                  </p:cNvPr>
                  <p:cNvSpPr/>
                  <p:nvPr/>
                </p:nvSpPr>
                <p:spPr>
                  <a:xfrm>
                    <a:off x="857247" y="3435552"/>
                    <a:ext cx="132577" cy="132237"/>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34" name="Google Shape;3151;p133">
                    <a:extLst>
                      <a:ext uri="{FF2B5EF4-FFF2-40B4-BE49-F238E27FC236}">
                        <a16:creationId xmlns:a16="http://schemas.microsoft.com/office/drawing/2014/main" id="{EC2EE160-0B09-41D0-A32B-C2C5F0860453}"/>
                      </a:ext>
                    </a:extLst>
                  </p:cNvPr>
                  <p:cNvSpPr/>
                  <p:nvPr/>
                </p:nvSpPr>
                <p:spPr>
                  <a:xfrm>
                    <a:off x="881553" y="3466407"/>
                    <a:ext cx="83965" cy="83750"/>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grpSp>
          </p:grpSp>
          <p:grpSp>
            <p:nvGrpSpPr>
              <p:cNvPr id="26647" name="Google Shape;3152;p133">
                <a:extLst>
                  <a:ext uri="{FF2B5EF4-FFF2-40B4-BE49-F238E27FC236}">
                    <a16:creationId xmlns:a16="http://schemas.microsoft.com/office/drawing/2014/main" id="{FBD75323-045E-492F-A5FE-67FE6DFDEF89}"/>
                  </a:ext>
                </a:extLst>
              </p:cNvPr>
              <p:cNvGrpSpPr>
                <a:grpSpLocks/>
              </p:cNvGrpSpPr>
              <p:nvPr/>
            </p:nvGrpSpPr>
            <p:grpSpPr bwMode="auto">
              <a:xfrm>
                <a:off x="9236076" y="5923866"/>
                <a:ext cx="195263" cy="131768"/>
                <a:chOff x="3446520" y="4449871"/>
                <a:chExt cx="204387" cy="137299"/>
              </a:xfrm>
            </p:grpSpPr>
            <p:pic>
              <p:nvPicPr>
                <p:cNvPr id="125" name="Google Shape;3153;p133">
                  <a:extLst>
                    <a:ext uri="{FF2B5EF4-FFF2-40B4-BE49-F238E27FC236}">
                      <a16:creationId xmlns:a16="http://schemas.microsoft.com/office/drawing/2014/main" id="{04965F04-31EC-47CB-8933-059016FE79CA}"/>
                    </a:ext>
                  </a:extLst>
                </p:cNvPr>
                <p:cNvPicPr preferRelativeResize="0"/>
                <p:nvPr/>
              </p:nvPicPr>
              <p:blipFill rotWithShape="1">
                <a:blip r:embed="rId10">
                  <a:alphaModFix/>
                  <a:duotone>
                    <a:schemeClr val="accent1">
                      <a:shade val="45000"/>
                      <a:satMod val="135000"/>
                    </a:schemeClr>
                    <a:prstClr val="white"/>
                  </a:duotone>
                </a:blip>
                <a:srcRect/>
                <a:stretch/>
              </p:blipFill>
              <p:spPr>
                <a:xfrm>
                  <a:off x="3446520" y="4519156"/>
                  <a:ext cx="138439" cy="68014"/>
                </a:xfrm>
                <a:prstGeom prst="rect">
                  <a:avLst/>
                </a:prstGeom>
                <a:noFill/>
                <a:ln>
                  <a:noFill/>
                </a:ln>
              </p:spPr>
            </p:pic>
            <p:grpSp>
              <p:nvGrpSpPr>
                <p:cNvPr id="26677" name="Google Shape;3154;p133">
                  <a:extLst>
                    <a:ext uri="{FF2B5EF4-FFF2-40B4-BE49-F238E27FC236}">
                      <a16:creationId xmlns:a16="http://schemas.microsoft.com/office/drawing/2014/main" id="{48A8BC95-20FE-463E-BDA6-403F20D83D4E}"/>
                    </a:ext>
                  </a:extLst>
                </p:cNvPr>
                <p:cNvGrpSpPr>
                  <a:grpSpLocks/>
                </p:cNvGrpSpPr>
                <p:nvPr/>
              </p:nvGrpSpPr>
              <p:grpSpPr bwMode="auto">
                <a:xfrm>
                  <a:off x="3514649" y="4449871"/>
                  <a:ext cx="136258" cy="137294"/>
                  <a:chOff x="836872" y="3406901"/>
                  <a:chExt cx="181677" cy="183059"/>
                </a:xfrm>
              </p:grpSpPr>
              <p:sp>
                <p:nvSpPr>
                  <p:cNvPr id="127" name="Google Shape;3155;p133">
                    <a:extLst>
                      <a:ext uri="{FF2B5EF4-FFF2-40B4-BE49-F238E27FC236}">
                        <a16:creationId xmlns:a16="http://schemas.microsoft.com/office/drawing/2014/main" id="{296310BC-6191-485B-9118-B59B2D51A742}"/>
                      </a:ext>
                    </a:extLst>
                  </p:cNvPr>
                  <p:cNvSpPr/>
                  <p:nvPr/>
                </p:nvSpPr>
                <p:spPr>
                  <a:xfrm>
                    <a:off x="836872" y="3406901"/>
                    <a:ext cx="181677" cy="183059"/>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28" name="Google Shape;3156;p133">
                    <a:extLst>
                      <a:ext uri="{FF2B5EF4-FFF2-40B4-BE49-F238E27FC236}">
                        <a16:creationId xmlns:a16="http://schemas.microsoft.com/office/drawing/2014/main" id="{1CAFF627-2D3F-4130-87E7-B1FC214BC620}"/>
                      </a:ext>
                    </a:extLst>
                  </p:cNvPr>
                  <p:cNvSpPr/>
                  <p:nvPr/>
                </p:nvSpPr>
                <p:spPr>
                  <a:xfrm>
                    <a:off x="856813" y="3435573"/>
                    <a:ext cx="132934" cy="132331"/>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29" name="Google Shape;3157;p133">
                    <a:extLst>
                      <a:ext uri="{FF2B5EF4-FFF2-40B4-BE49-F238E27FC236}">
                        <a16:creationId xmlns:a16="http://schemas.microsoft.com/office/drawing/2014/main" id="{05D8DAF4-F55E-4D16-AC70-08DABA854838}"/>
                      </a:ext>
                    </a:extLst>
                  </p:cNvPr>
                  <p:cNvSpPr/>
                  <p:nvPr/>
                </p:nvSpPr>
                <p:spPr>
                  <a:xfrm>
                    <a:off x="881183" y="3466451"/>
                    <a:ext cx="84192" cy="83810"/>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grpSp>
          </p:grpSp>
          <p:grpSp>
            <p:nvGrpSpPr>
              <p:cNvPr id="26648" name="Google Shape;3158;p133">
                <a:extLst>
                  <a:ext uri="{FF2B5EF4-FFF2-40B4-BE49-F238E27FC236}">
                    <a16:creationId xmlns:a16="http://schemas.microsoft.com/office/drawing/2014/main" id="{56ACF57F-F762-4F0F-95EA-8CEF94C09782}"/>
                  </a:ext>
                </a:extLst>
              </p:cNvPr>
              <p:cNvGrpSpPr>
                <a:grpSpLocks/>
              </p:cNvGrpSpPr>
              <p:nvPr/>
            </p:nvGrpSpPr>
            <p:grpSpPr bwMode="auto">
              <a:xfrm>
                <a:off x="8810627" y="5733339"/>
                <a:ext cx="212728" cy="166678"/>
                <a:chOff x="3054506" y="4226517"/>
                <a:chExt cx="221027" cy="173686"/>
              </a:xfrm>
            </p:grpSpPr>
            <p:pic>
              <p:nvPicPr>
                <p:cNvPr id="120" name="Google Shape;3159;p133">
                  <a:extLst>
                    <a:ext uri="{FF2B5EF4-FFF2-40B4-BE49-F238E27FC236}">
                      <a16:creationId xmlns:a16="http://schemas.microsoft.com/office/drawing/2014/main" id="{8FD137D4-3BA8-480E-B12B-D884E071FB33}"/>
                    </a:ext>
                  </a:extLst>
                </p:cNvPr>
                <p:cNvPicPr preferRelativeResize="0"/>
                <p:nvPr/>
              </p:nvPicPr>
              <p:blipFill rotWithShape="1">
                <a:blip r:embed="rId11">
                  <a:alphaModFix/>
                  <a:duotone>
                    <a:schemeClr val="accent1">
                      <a:shade val="45000"/>
                      <a:satMod val="135000"/>
                    </a:schemeClr>
                    <a:prstClr val="white"/>
                  </a:duotone>
                </a:blip>
                <a:srcRect/>
                <a:stretch/>
              </p:blipFill>
              <p:spPr>
                <a:xfrm>
                  <a:off x="3054506" y="4319648"/>
                  <a:ext cx="166899" cy="80555"/>
                </a:xfrm>
                <a:prstGeom prst="rect">
                  <a:avLst/>
                </a:prstGeom>
                <a:noFill/>
                <a:ln>
                  <a:noFill/>
                </a:ln>
              </p:spPr>
            </p:pic>
            <p:grpSp>
              <p:nvGrpSpPr>
                <p:cNvPr id="26672" name="Google Shape;3160;p133">
                  <a:extLst>
                    <a:ext uri="{FF2B5EF4-FFF2-40B4-BE49-F238E27FC236}">
                      <a16:creationId xmlns:a16="http://schemas.microsoft.com/office/drawing/2014/main" id="{98FBD7FD-1EA3-4EC8-8A21-BA629E135DC4}"/>
                    </a:ext>
                  </a:extLst>
                </p:cNvPr>
                <p:cNvGrpSpPr>
                  <a:grpSpLocks/>
                </p:cNvGrpSpPr>
                <p:nvPr/>
              </p:nvGrpSpPr>
              <p:grpSpPr bwMode="auto">
                <a:xfrm>
                  <a:off x="3138629" y="4226517"/>
                  <a:ext cx="136904" cy="137303"/>
                  <a:chOff x="836011" y="3406901"/>
                  <a:chExt cx="182538" cy="183070"/>
                </a:xfrm>
              </p:grpSpPr>
              <p:sp>
                <p:nvSpPr>
                  <p:cNvPr id="122" name="Google Shape;3161;p133">
                    <a:extLst>
                      <a:ext uri="{FF2B5EF4-FFF2-40B4-BE49-F238E27FC236}">
                        <a16:creationId xmlns:a16="http://schemas.microsoft.com/office/drawing/2014/main" id="{113F7666-6DCF-445D-9904-2055AE921887}"/>
                      </a:ext>
                    </a:extLst>
                  </p:cNvPr>
                  <p:cNvSpPr/>
                  <p:nvPr/>
                </p:nvSpPr>
                <p:spPr>
                  <a:xfrm>
                    <a:off x="836011" y="3406901"/>
                    <a:ext cx="182538" cy="183070"/>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23" name="Google Shape;3162;p133">
                    <a:extLst>
                      <a:ext uri="{FF2B5EF4-FFF2-40B4-BE49-F238E27FC236}">
                        <a16:creationId xmlns:a16="http://schemas.microsoft.com/office/drawing/2014/main" id="{DD3A6EF9-B829-444B-9C04-3624CE8A4BFB}"/>
                      </a:ext>
                    </a:extLst>
                  </p:cNvPr>
                  <p:cNvSpPr/>
                  <p:nvPr/>
                </p:nvSpPr>
                <p:spPr>
                  <a:xfrm>
                    <a:off x="855805" y="3435575"/>
                    <a:ext cx="134153" cy="132339"/>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24" name="Google Shape;3163;p133">
                    <a:extLst>
                      <a:ext uri="{FF2B5EF4-FFF2-40B4-BE49-F238E27FC236}">
                        <a16:creationId xmlns:a16="http://schemas.microsoft.com/office/drawing/2014/main" id="{674251FB-D57F-4544-A981-3500DF65FAA5}"/>
                      </a:ext>
                    </a:extLst>
                  </p:cNvPr>
                  <p:cNvSpPr/>
                  <p:nvPr/>
                </p:nvSpPr>
                <p:spPr>
                  <a:xfrm>
                    <a:off x="879996" y="3466454"/>
                    <a:ext cx="83571" cy="83815"/>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grpSp>
          </p:grpSp>
          <p:grpSp>
            <p:nvGrpSpPr>
              <p:cNvPr id="26649" name="Google Shape;3165;p133">
                <a:extLst>
                  <a:ext uri="{FF2B5EF4-FFF2-40B4-BE49-F238E27FC236}">
                    <a16:creationId xmlns:a16="http://schemas.microsoft.com/office/drawing/2014/main" id="{BD8267FF-9CA3-4F67-A78E-680EADBAADF5}"/>
                  </a:ext>
                </a:extLst>
              </p:cNvPr>
              <p:cNvGrpSpPr>
                <a:grpSpLocks/>
              </p:cNvGrpSpPr>
              <p:nvPr/>
            </p:nvGrpSpPr>
            <p:grpSpPr bwMode="auto">
              <a:xfrm>
                <a:off x="9048750" y="5934977"/>
                <a:ext cx="130175" cy="130175"/>
                <a:chOff x="836449" y="3406901"/>
                <a:chExt cx="182100" cy="182100"/>
              </a:xfrm>
            </p:grpSpPr>
            <p:sp>
              <p:nvSpPr>
                <p:cNvPr id="117" name="Google Shape;3166;p133">
                  <a:extLst>
                    <a:ext uri="{FF2B5EF4-FFF2-40B4-BE49-F238E27FC236}">
                      <a16:creationId xmlns:a16="http://schemas.microsoft.com/office/drawing/2014/main" id="{91A6540B-2CE3-4573-8335-F4CE1FD7F77F}"/>
                    </a:ext>
                  </a:extLst>
                </p:cNvPr>
                <p:cNvSpPr/>
                <p:nvPr/>
              </p:nvSpPr>
              <p:spPr>
                <a:xfrm>
                  <a:off x="836449" y="3406901"/>
                  <a:ext cx="182100" cy="182100"/>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18" name="Google Shape;3167;p133">
                  <a:extLst>
                    <a:ext uri="{FF2B5EF4-FFF2-40B4-BE49-F238E27FC236}">
                      <a16:creationId xmlns:a16="http://schemas.microsoft.com/office/drawing/2014/main" id="{41892B3E-DA9D-4F2A-9649-EBA30D02D872}"/>
                    </a:ext>
                  </a:extLst>
                </p:cNvPr>
                <p:cNvSpPr/>
                <p:nvPr/>
              </p:nvSpPr>
              <p:spPr>
                <a:xfrm>
                  <a:off x="856435" y="3433550"/>
                  <a:ext cx="133244" cy="133244"/>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19" name="Google Shape;3168;p133">
                  <a:extLst>
                    <a:ext uri="{FF2B5EF4-FFF2-40B4-BE49-F238E27FC236}">
                      <a16:creationId xmlns:a16="http://schemas.microsoft.com/office/drawing/2014/main" id="{89CEA4EF-43C9-4F4B-9074-63EB474071D2}"/>
                    </a:ext>
                  </a:extLst>
                </p:cNvPr>
                <p:cNvSpPr/>
                <p:nvPr/>
              </p:nvSpPr>
              <p:spPr>
                <a:xfrm>
                  <a:off x="880864" y="3464640"/>
                  <a:ext cx="84388" cy="84388"/>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grpSp>
          <p:grpSp>
            <p:nvGrpSpPr>
              <p:cNvPr id="93" name="Google Shape;3169;p133">
                <a:extLst>
                  <a:ext uri="{FF2B5EF4-FFF2-40B4-BE49-F238E27FC236}">
                    <a16:creationId xmlns:a16="http://schemas.microsoft.com/office/drawing/2014/main" id="{A5C766C4-89B0-4983-BB2D-90047EF5FF7C}"/>
                  </a:ext>
                </a:extLst>
              </p:cNvPr>
              <p:cNvGrpSpPr/>
              <p:nvPr/>
            </p:nvGrpSpPr>
            <p:grpSpPr>
              <a:xfrm>
                <a:off x="8913215" y="6034066"/>
                <a:ext cx="262103" cy="83558"/>
                <a:chOff x="4594225" y="4648200"/>
                <a:chExt cx="4222752" cy="1346201"/>
              </a:xfrm>
              <a:solidFill>
                <a:schemeClr val="accent1"/>
              </a:solidFill>
            </p:grpSpPr>
            <p:sp>
              <p:nvSpPr>
                <p:cNvPr id="94" name="Google Shape;3170;p133">
                  <a:extLst>
                    <a:ext uri="{FF2B5EF4-FFF2-40B4-BE49-F238E27FC236}">
                      <a16:creationId xmlns:a16="http://schemas.microsoft.com/office/drawing/2014/main" id="{E3757840-9A33-49B4-AEDA-F6FCA5BF9635}"/>
                    </a:ext>
                  </a:extLst>
                </p:cNvPr>
                <p:cNvSpPr/>
                <p:nvPr/>
              </p:nvSpPr>
              <p:spPr>
                <a:xfrm>
                  <a:off x="4594225" y="4719638"/>
                  <a:ext cx="4222752" cy="746125"/>
                </a:xfrm>
                <a:custGeom>
                  <a:avLst/>
                  <a:gdLst/>
                  <a:ahLst/>
                  <a:cxnLst/>
                  <a:rect l="l" t="t" r="r" b="b"/>
                  <a:pathLst>
                    <a:path w="1123" h="197" extrusionOk="0">
                      <a:moveTo>
                        <a:pt x="36" y="197"/>
                      </a:moveTo>
                      <a:cubicBezTo>
                        <a:pt x="1059" y="197"/>
                        <a:pt x="1059" y="197"/>
                        <a:pt x="1059" y="197"/>
                      </a:cubicBezTo>
                      <a:cubicBezTo>
                        <a:pt x="1123" y="130"/>
                        <a:pt x="1121" y="102"/>
                        <a:pt x="1121" y="102"/>
                      </a:cubicBezTo>
                      <a:cubicBezTo>
                        <a:pt x="1109" y="112"/>
                        <a:pt x="955" y="134"/>
                        <a:pt x="955" y="134"/>
                      </a:cubicBezTo>
                      <a:cubicBezTo>
                        <a:pt x="925" y="170"/>
                        <a:pt x="925" y="170"/>
                        <a:pt x="925" y="170"/>
                      </a:cubicBezTo>
                      <a:cubicBezTo>
                        <a:pt x="389" y="170"/>
                        <a:pt x="389" y="170"/>
                        <a:pt x="389" y="170"/>
                      </a:cubicBezTo>
                      <a:cubicBezTo>
                        <a:pt x="363" y="131"/>
                        <a:pt x="363" y="131"/>
                        <a:pt x="363" y="131"/>
                      </a:cubicBezTo>
                      <a:cubicBezTo>
                        <a:pt x="332" y="126"/>
                        <a:pt x="332" y="126"/>
                        <a:pt x="332" y="126"/>
                      </a:cubicBezTo>
                      <a:cubicBezTo>
                        <a:pt x="332" y="75"/>
                        <a:pt x="332" y="75"/>
                        <a:pt x="332" y="75"/>
                      </a:cubicBezTo>
                      <a:cubicBezTo>
                        <a:pt x="261" y="75"/>
                        <a:pt x="261" y="75"/>
                        <a:pt x="261" y="75"/>
                      </a:cubicBezTo>
                      <a:cubicBezTo>
                        <a:pt x="261" y="1"/>
                        <a:pt x="261" y="1"/>
                        <a:pt x="261" y="1"/>
                      </a:cubicBezTo>
                      <a:cubicBezTo>
                        <a:pt x="188" y="0"/>
                        <a:pt x="202" y="60"/>
                        <a:pt x="202" y="60"/>
                      </a:cubicBezTo>
                      <a:cubicBezTo>
                        <a:pt x="125" y="72"/>
                        <a:pt x="125" y="72"/>
                        <a:pt x="125" y="72"/>
                      </a:cubicBezTo>
                      <a:cubicBezTo>
                        <a:pt x="111" y="117"/>
                        <a:pt x="111" y="117"/>
                        <a:pt x="111" y="117"/>
                      </a:cubicBezTo>
                      <a:cubicBezTo>
                        <a:pt x="55" y="117"/>
                        <a:pt x="55" y="117"/>
                        <a:pt x="55" y="117"/>
                      </a:cubicBezTo>
                      <a:cubicBezTo>
                        <a:pt x="55" y="155"/>
                        <a:pt x="55" y="155"/>
                        <a:pt x="55" y="155"/>
                      </a:cubicBezTo>
                      <a:cubicBezTo>
                        <a:pt x="22" y="145"/>
                        <a:pt x="5" y="150"/>
                        <a:pt x="5" y="150"/>
                      </a:cubicBezTo>
                      <a:cubicBezTo>
                        <a:pt x="0" y="164"/>
                        <a:pt x="36" y="197"/>
                        <a:pt x="36" y="197"/>
                      </a:cubicBezTo>
                      <a:close/>
                    </a:path>
                  </a:pathLst>
                </a:cu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95" name="Google Shape;3171;p133">
                  <a:extLst>
                    <a:ext uri="{FF2B5EF4-FFF2-40B4-BE49-F238E27FC236}">
                      <a16:creationId xmlns:a16="http://schemas.microsoft.com/office/drawing/2014/main" id="{1AC5220C-9197-4A07-9BF0-F93F2E1736D1}"/>
                    </a:ext>
                  </a:extLst>
                </p:cNvPr>
                <p:cNvSpPr/>
                <p:nvPr/>
              </p:nvSpPr>
              <p:spPr>
                <a:xfrm>
                  <a:off x="4759325" y="5499100"/>
                  <a:ext cx="3783013" cy="158750"/>
                </a:xfrm>
                <a:custGeom>
                  <a:avLst/>
                  <a:gdLst/>
                  <a:ahLst/>
                  <a:cxnLst/>
                  <a:rect l="l" t="t" r="r" b="b"/>
                  <a:pathLst>
                    <a:path w="1006" h="42" extrusionOk="0">
                      <a:moveTo>
                        <a:pt x="156" y="28"/>
                      </a:moveTo>
                      <a:cubicBezTo>
                        <a:pt x="229" y="15"/>
                        <a:pt x="308" y="18"/>
                        <a:pt x="332" y="26"/>
                      </a:cubicBezTo>
                      <a:cubicBezTo>
                        <a:pt x="371" y="40"/>
                        <a:pt x="449" y="42"/>
                        <a:pt x="532" y="26"/>
                      </a:cubicBezTo>
                      <a:cubicBezTo>
                        <a:pt x="615" y="11"/>
                        <a:pt x="671" y="20"/>
                        <a:pt x="706" y="29"/>
                      </a:cubicBezTo>
                      <a:cubicBezTo>
                        <a:pt x="741" y="38"/>
                        <a:pt x="810" y="41"/>
                        <a:pt x="908" y="25"/>
                      </a:cubicBezTo>
                      <a:cubicBezTo>
                        <a:pt x="939" y="20"/>
                        <a:pt x="966" y="18"/>
                        <a:pt x="989" y="18"/>
                      </a:cubicBezTo>
                      <a:cubicBezTo>
                        <a:pt x="1006" y="0"/>
                        <a:pt x="1006" y="0"/>
                        <a:pt x="1006" y="0"/>
                      </a:cubicBezTo>
                      <a:cubicBezTo>
                        <a:pt x="0" y="0"/>
                        <a:pt x="0" y="0"/>
                        <a:pt x="0" y="0"/>
                      </a:cubicBezTo>
                      <a:cubicBezTo>
                        <a:pt x="45" y="37"/>
                        <a:pt x="45" y="37"/>
                        <a:pt x="45" y="37"/>
                      </a:cubicBezTo>
                      <a:cubicBezTo>
                        <a:pt x="78" y="37"/>
                        <a:pt x="115" y="34"/>
                        <a:pt x="156" y="28"/>
                      </a:cubicBezTo>
                      <a:close/>
                    </a:path>
                  </a:pathLst>
                </a:cu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96" name="Google Shape;3172;p133">
                  <a:extLst>
                    <a:ext uri="{FF2B5EF4-FFF2-40B4-BE49-F238E27FC236}">
                      <a16:creationId xmlns:a16="http://schemas.microsoft.com/office/drawing/2014/main" id="{7DD8CBBE-89DC-4D1E-9FF5-A96EF2172441}"/>
                    </a:ext>
                  </a:extLst>
                </p:cNvPr>
                <p:cNvSpPr/>
                <p:nvPr/>
              </p:nvSpPr>
              <p:spPr>
                <a:xfrm>
                  <a:off x="4668838" y="5657850"/>
                  <a:ext cx="4110038" cy="212725"/>
                </a:xfrm>
                <a:custGeom>
                  <a:avLst/>
                  <a:gdLst/>
                  <a:ahLst/>
                  <a:cxnLst/>
                  <a:rect l="l" t="t" r="r" b="b"/>
                  <a:pathLst>
                    <a:path w="1093" h="56" extrusionOk="0">
                      <a:moveTo>
                        <a:pt x="932" y="16"/>
                      </a:moveTo>
                      <a:cubicBezTo>
                        <a:pt x="834" y="33"/>
                        <a:pt x="765" y="29"/>
                        <a:pt x="730" y="20"/>
                      </a:cubicBezTo>
                      <a:cubicBezTo>
                        <a:pt x="695" y="12"/>
                        <a:pt x="639" y="3"/>
                        <a:pt x="556" y="18"/>
                      </a:cubicBezTo>
                      <a:cubicBezTo>
                        <a:pt x="473" y="33"/>
                        <a:pt x="395" y="31"/>
                        <a:pt x="356" y="18"/>
                      </a:cubicBezTo>
                      <a:cubicBezTo>
                        <a:pt x="332" y="10"/>
                        <a:pt x="253" y="7"/>
                        <a:pt x="180" y="19"/>
                      </a:cubicBezTo>
                      <a:cubicBezTo>
                        <a:pt x="106" y="31"/>
                        <a:pt x="41" y="32"/>
                        <a:pt x="0" y="19"/>
                      </a:cubicBezTo>
                      <a:cubicBezTo>
                        <a:pt x="0" y="36"/>
                        <a:pt x="0" y="36"/>
                        <a:pt x="0" y="36"/>
                      </a:cubicBezTo>
                      <a:cubicBezTo>
                        <a:pt x="0" y="36"/>
                        <a:pt x="37" y="52"/>
                        <a:pt x="110" y="45"/>
                      </a:cubicBezTo>
                      <a:cubicBezTo>
                        <a:pt x="184" y="37"/>
                        <a:pt x="273" y="23"/>
                        <a:pt x="312" y="27"/>
                      </a:cubicBezTo>
                      <a:cubicBezTo>
                        <a:pt x="350" y="31"/>
                        <a:pt x="403" y="49"/>
                        <a:pt x="448" y="46"/>
                      </a:cubicBezTo>
                      <a:cubicBezTo>
                        <a:pt x="493" y="43"/>
                        <a:pt x="600" y="27"/>
                        <a:pt x="627" y="27"/>
                      </a:cubicBezTo>
                      <a:cubicBezTo>
                        <a:pt x="653" y="27"/>
                        <a:pt x="693" y="26"/>
                        <a:pt x="752" y="41"/>
                      </a:cubicBezTo>
                      <a:cubicBezTo>
                        <a:pt x="811" y="56"/>
                        <a:pt x="912" y="34"/>
                        <a:pt x="934" y="32"/>
                      </a:cubicBezTo>
                      <a:cubicBezTo>
                        <a:pt x="955" y="29"/>
                        <a:pt x="1054" y="21"/>
                        <a:pt x="1093" y="36"/>
                      </a:cubicBezTo>
                      <a:cubicBezTo>
                        <a:pt x="1093" y="19"/>
                        <a:pt x="1093" y="19"/>
                        <a:pt x="1093" y="19"/>
                      </a:cubicBezTo>
                      <a:cubicBezTo>
                        <a:pt x="1093" y="19"/>
                        <a:pt x="1031" y="0"/>
                        <a:pt x="932" y="16"/>
                      </a:cubicBezTo>
                      <a:close/>
                    </a:path>
                  </a:pathLst>
                </a:cu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97" name="Google Shape;3173;p133">
                  <a:extLst>
                    <a:ext uri="{FF2B5EF4-FFF2-40B4-BE49-F238E27FC236}">
                      <a16:creationId xmlns:a16="http://schemas.microsoft.com/office/drawing/2014/main" id="{4D0DB3FB-A4AE-42D9-B99A-200E233D89D1}"/>
                    </a:ext>
                  </a:extLst>
                </p:cNvPr>
                <p:cNvSpPr/>
                <p:nvPr/>
              </p:nvSpPr>
              <p:spPr>
                <a:xfrm>
                  <a:off x="4668838" y="5540375"/>
                  <a:ext cx="4110038" cy="177800"/>
                </a:xfrm>
                <a:custGeom>
                  <a:avLst/>
                  <a:gdLst/>
                  <a:ahLst/>
                  <a:cxnLst/>
                  <a:rect l="l" t="t" r="r" b="b"/>
                  <a:pathLst>
                    <a:path w="1093" h="47" extrusionOk="0">
                      <a:moveTo>
                        <a:pt x="1064" y="11"/>
                      </a:moveTo>
                      <a:cubicBezTo>
                        <a:pt x="1051" y="9"/>
                        <a:pt x="1034" y="7"/>
                        <a:pt x="1013" y="7"/>
                      </a:cubicBezTo>
                      <a:cubicBezTo>
                        <a:pt x="990" y="7"/>
                        <a:pt x="963" y="9"/>
                        <a:pt x="932" y="14"/>
                      </a:cubicBezTo>
                      <a:cubicBezTo>
                        <a:pt x="834" y="30"/>
                        <a:pt x="765" y="27"/>
                        <a:pt x="730" y="18"/>
                      </a:cubicBezTo>
                      <a:cubicBezTo>
                        <a:pt x="695" y="9"/>
                        <a:pt x="639" y="0"/>
                        <a:pt x="556" y="15"/>
                      </a:cubicBezTo>
                      <a:cubicBezTo>
                        <a:pt x="473" y="31"/>
                        <a:pt x="395" y="29"/>
                        <a:pt x="356" y="15"/>
                      </a:cubicBezTo>
                      <a:cubicBezTo>
                        <a:pt x="332" y="7"/>
                        <a:pt x="253" y="4"/>
                        <a:pt x="180" y="17"/>
                      </a:cubicBezTo>
                      <a:cubicBezTo>
                        <a:pt x="139" y="23"/>
                        <a:pt x="102" y="26"/>
                        <a:pt x="69" y="26"/>
                      </a:cubicBezTo>
                      <a:cubicBezTo>
                        <a:pt x="43" y="25"/>
                        <a:pt x="20" y="22"/>
                        <a:pt x="1" y="16"/>
                      </a:cubicBezTo>
                      <a:cubicBezTo>
                        <a:pt x="1" y="16"/>
                        <a:pt x="1" y="16"/>
                        <a:pt x="0" y="16"/>
                      </a:cubicBezTo>
                      <a:cubicBezTo>
                        <a:pt x="0" y="16"/>
                        <a:pt x="0" y="16"/>
                        <a:pt x="0" y="16"/>
                      </a:cubicBezTo>
                      <a:cubicBezTo>
                        <a:pt x="0" y="33"/>
                        <a:pt x="0" y="33"/>
                        <a:pt x="0" y="33"/>
                      </a:cubicBezTo>
                      <a:cubicBezTo>
                        <a:pt x="0" y="33"/>
                        <a:pt x="28" y="45"/>
                        <a:pt x="84" y="44"/>
                      </a:cubicBezTo>
                      <a:cubicBezTo>
                        <a:pt x="92" y="43"/>
                        <a:pt x="101" y="43"/>
                        <a:pt x="110" y="42"/>
                      </a:cubicBezTo>
                      <a:cubicBezTo>
                        <a:pt x="118" y="41"/>
                        <a:pt x="127" y="40"/>
                        <a:pt x="136" y="39"/>
                      </a:cubicBezTo>
                      <a:cubicBezTo>
                        <a:pt x="176" y="35"/>
                        <a:pt x="220" y="29"/>
                        <a:pt x="255" y="26"/>
                      </a:cubicBezTo>
                      <a:cubicBezTo>
                        <a:pt x="277" y="24"/>
                        <a:pt x="296" y="23"/>
                        <a:pt x="310" y="24"/>
                      </a:cubicBezTo>
                      <a:cubicBezTo>
                        <a:pt x="310" y="24"/>
                        <a:pt x="311" y="24"/>
                        <a:pt x="312" y="24"/>
                      </a:cubicBezTo>
                      <a:cubicBezTo>
                        <a:pt x="350" y="28"/>
                        <a:pt x="403" y="46"/>
                        <a:pt x="448" y="43"/>
                      </a:cubicBezTo>
                      <a:cubicBezTo>
                        <a:pt x="450" y="43"/>
                        <a:pt x="452" y="43"/>
                        <a:pt x="454" y="43"/>
                      </a:cubicBezTo>
                      <a:cubicBezTo>
                        <a:pt x="502" y="39"/>
                        <a:pt x="601" y="24"/>
                        <a:pt x="627" y="24"/>
                      </a:cubicBezTo>
                      <a:cubicBezTo>
                        <a:pt x="649" y="24"/>
                        <a:pt x="679" y="24"/>
                        <a:pt x="722" y="32"/>
                      </a:cubicBezTo>
                      <a:cubicBezTo>
                        <a:pt x="731" y="34"/>
                        <a:pt x="741" y="36"/>
                        <a:pt x="752" y="38"/>
                      </a:cubicBezTo>
                      <a:cubicBezTo>
                        <a:pt x="786" y="47"/>
                        <a:pt x="832" y="43"/>
                        <a:pt x="870" y="39"/>
                      </a:cubicBezTo>
                      <a:cubicBezTo>
                        <a:pt x="900" y="35"/>
                        <a:pt x="924" y="30"/>
                        <a:pt x="934" y="29"/>
                      </a:cubicBezTo>
                      <a:cubicBezTo>
                        <a:pt x="940" y="28"/>
                        <a:pt x="954" y="27"/>
                        <a:pt x="971" y="26"/>
                      </a:cubicBezTo>
                      <a:cubicBezTo>
                        <a:pt x="980" y="26"/>
                        <a:pt x="989" y="25"/>
                        <a:pt x="998" y="25"/>
                      </a:cubicBezTo>
                      <a:cubicBezTo>
                        <a:pt x="1033" y="24"/>
                        <a:pt x="1071" y="25"/>
                        <a:pt x="1092" y="33"/>
                      </a:cubicBezTo>
                      <a:cubicBezTo>
                        <a:pt x="1092" y="33"/>
                        <a:pt x="1092" y="33"/>
                        <a:pt x="1093" y="33"/>
                      </a:cubicBezTo>
                      <a:cubicBezTo>
                        <a:pt x="1093" y="17"/>
                        <a:pt x="1093" y="17"/>
                        <a:pt x="1093" y="17"/>
                      </a:cubicBezTo>
                      <a:cubicBezTo>
                        <a:pt x="1093" y="17"/>
                        <a:pt x="1092" y="16"/>
                        <a:pt x="1091" y="16"/>
                      </a:cubicBezTo>
                      <a:cubicBezTo>
                        <a:pt x="1088" y="15"/>
                        <a:pt x="1078" y="13"/>
                        <a:pt x="1064" y="11"/>
                      </a:cubicBezTo>
                      <a:close/>
                    </a:path>
                  </a:pathLst>
                </a:cu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98" name="Google Shape;3174;p133">
                  <a:extLst>
                    <a:ext uri="{FF2B5EF4-FFF2-40B4-BE49-F238E27FC236}">
                      <a16:creationId xmlns:a16="http://schemas.microsoft.com/office/drawing/2014/main" id="{6BC81737-8916-4566-B67D-B6697ED23724}"/>
                    </a:ext>
                  </a:extLst>
                </p:cNvPr>
                <p:cNvSpPr/>
                <p:nvPr/>
              </p:nvSpPr>
              <p:spPr>
                <a:xfrm>
                  <a:off x="4668838" y="5783263"/>
                  <a:ext cx="4110038" cy="211138"/>
                </a:xfrm>
                <a:custGeom>
                  <a:avLst/>
                  <a:gdLst/>
                  <a:ahLst/>
                  <a:cxnLst/>
                  <a:rect l="l" t="t" r="r" b="b"/>
                  <a:pathLst>
                    <a:path w="1093" h="56" extrusionOk="0">
                      <a:moveTo>
                        <a:pt x="932" y="16"/>
                      </a:moveTo>
                      <a:cubicBezTo>
                        <a:pt x="834" y="33"/>
                        <a:pt x="765" y="29"/>
                        <a:pt x="730" y="20"/>
                      </a:cubicBezTo>
                      <a:cubicBezTo>
                        <a:pt x="695" y="12"/>
                        <a:pt x="639" y="3"/>
                        <a:pt x="556" y="18"/>
                      </a:cubicBezTo>
                      <a:cubicBezTo>
                        <a:pt x="473" y="33"/>
                        <a:pt x="395" y="31"/>
                        <a:pt x="356" y="18"/>
                      </a:cubicBezTo>
                      <a:cubicBezTo>
                        <a:pt x="332" y="10"/>
                        <a:pt x="253" y="7"/>
                        <a:pt x="180" y="19"/>
                      </a:cubicBezTo>
                      <a:cubicBezTo>
                        <a:pt x="106" y="31"/>
                        <a:pt x="41" y="32"/>
                        <a:pt x="0" y="19"/>
                      </a:cubicBezTo>
                      <a:cubicBezTo>
                        <a:pt x="0" y="36"/>
                        <a:pt x="0" y="36"/>
                        <a:pt x="0" y="36"/>
                      </a:cubicBezTo>
                      <a:cubicBezTo>
                        <a:pt x="0" y="36"/>
                        <a:pt x="37" y="52"/>
                        <a:pt x="110" y="45"/>
                      </a:cubicBezTo>
                      <a:cubicBezTo>
                        <a:pt x="184" y="38"/>
                        <a:pt x="273" y="23"/>
                        <a:pt x="312" y="27"/>
                      </a:cubicBezTo>
                      <a:cubicBezTo>
                        <a:pt x="350" y="31"/>
                        <a:pt x="403" y="49"/>
                        <a:pt x="448" y="46"/>
                      </a:cubicBezTo>
                      <a:cubicBezTo>
                        <a:pt x="493" y="43"/>
                        <a:pt x="600" y="27"/>
                        <a:pt x="627" y="27"/>
                      </a:cubicBezTo>
                      <a:cubicBezTo>
                        <a:pt x="653" y="27"/>
                        <a:pt x="693" y="26"/>
                        <a:pt x="752" y="41"/>
                      </a:cubicBezTo>
                      <a:cubicBezTo>
                        <a:pt x="811" y="56"/>
                        <a:pt x="912" y="34"/>
                        <a:pt x="934" y="32"/>
                      </a:cubicBezTo>
                      <a:cubicBezTo>
                        <a:pt x="955" y="29"/>
                        <a:pt x="1054" y="21"/>
                        <a:pt x="1093" y="36"/>
                      </a:cubicBezTo>
                      <a:cubicBezTo>
                        <a:pt x="1093" y="19"/>
                        <a:pt x="1093" y="19"/>
                        <a:pt x="1093" y="19"/>
                      </a:cubicBezTo>
                      <a:cubicBezTo>
                        <a:pt x="1093" y="19"/>
                        <a:pt x="1031" y="0"/>
                        <a:pt x="932" y="16"/>
                      </a:cubicBezTo>
                      <a:close/>
                    </a:path>
                  </a:pathLst>
                </a:cu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99" name="Google Shape;3175;p133">
                  <a:extLst>
                    <a:ext uri="{FF2B5EF4-FFF2-40B4-BE49-F238E27FC236}">
                      <a16:creationId xmlns:a16="http://schemas.microsoft.com/office/drawing/2014/main" id="{7827E14A-916D-4A4E-9375-E7CBBCB84DD2}"/>
                    </a:ext>
                  </a:extLst>
                </p:cNvPr>
                <p:cNvSpPr/>
                <p:nvPr/>
              </p:nvSpPr>
              <p:spPr>
                <a:xfrm>
                  <a:off x="6102350" y="5110163"/>
                  <a:ext cx="244500" cy="203100"/>
                </a:xfrm>
                <a:prstGeom prst="rect">
                  <a:avLst/>
                </a:pr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00" name="Google Shape;3176;p133">
                  <a:extLst>
                    <a:ext uri="{FF2B5EF4-FFF2-40B4-BE49-F238E27FC236}">
                      <a16:creationId xmlns:a16="http://schemas.microsoft.com/office/drawing/2014/main" id="{140BF124-EA97-494D-82A4-0FA0B3278B7F}"/>
                    </a:ext>
                  </a:extLst>
                </p:cNvPr>
                <p:cNvSpPr/>
                <p:nvPr/>
              </p:nvSpPr>
              <p:spPr>
                <a:xfrm>
                  <a:off x="6388100" y="5110163"/>
                  <a:ext cx="244500" cy="203100"/>
                </a:xfrm>
                <a:prstGeom prst="rect">
                  <a:avLst/>
                </a:pr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01" name="Google Shape;3177;p133">
                  <a:extLst>
                    <a:ext uri="{FF2B5EF4-FFF2-40B4-BE49-F238E27FC236}">
                      <a16:creationId xmlns:a16="http://schemas.microsoft.com/office/drawing/2014/main" id="{94C5CD3D-197E-409D-9279-8CD23DF37842}"/>
                    </a:ext>
                  </a:extLst>
                </p:cNvPr>
                <p:cNvSpPr/>
                <p:nvPr/>
              </p:nvSpPr>
              <p:spPr>
                <a:xfrm>
                  <a:off x="6665913" y="5110163"/>
                  <a:ext cx="244500" cy="203100"/>
                </a:xfrm>
                <a:prstGeom prst="rect">
                  <a:avLst/>
                </a:pr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02" name="Google Shape;3178;p133">
                  <a:extLst>
                    <a:ext uri="{FF2B5EF4-FFF2-40B4-BE49-F238E27FC236}">
                      <a16:creationId xmlns:a16="http://schemas.microsoft.com/office/drawing/2014/main" id="{16435A01-3BFB-45B9-99F7-174FDCF7A344}"/>
                    </a:ext>
                  </a:extLst>
                </p:cNvPr>
                <p:cNvSpPr/>
                <p:nvPr/>
              </p:nvSpPr>
              <p:spPr>
                <a:xfrm>
                  <a:off x="6951663" y="5110163"/>
                  <a:ext cx="244500" cy="203100"/>
                </a:xfrm>
                <a:prstGeom prst="rect">
                  <a:avLst/>
                </a:pr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03" name="Google Shape;3179;p133">
                  <a:extLst>
                    <a:ext uri="{FF2B5EF4-FFF2-40B4-BE49-F238E27FC236}">
                      <a16:creationId xmlns:a16="http://schemas.microsoft.com/office/drawing/2014/main" id="{B554C7B5-8E48-456A-ACDF-0D625553B46A}"/>
                    </a:ext>
                  </a:extLst>
                </p:cNvPr>
                <p:cNvSpPr/>
                <p:nvPr/>
              </p:nvSpPr>
              <p:spPr>
                <a:xfrm>
                  <a:off x="7237413" y="5110163"/>
                  <a:ext cx="244500" cy="203100"/>
                </a:xfrm>
                <a:prstGeom prst="rect">
                  <a:avLst/>
                </a:pr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04" name="Google Shape;3180;p133">
                  <a:extLst>
                    <a:ext uri="{FF2B5EF4-FFF2-40B4-BE49-F238E27FC236}">
                      <a16:creationId xmlns:a16="http://schemas.microsoft.com/office/drawing/2014/main" id="{16DB5628-8E1F-47BE-8122-5F30848FF3DE}"/>
                    </a:ext>
                  </a:extLst>
                </p:cNvPr>
                <p:cNvSpPr/>
                <p:nvPr/>
              </p:nvSpPr>
              <p:spPr>
                <a:xfrm>
                  <a:off x="7523163" y="5110163"/>
                  <a:ext cx="244500" cy="203100"/>
                </a:xfrm>
                <a:prstGeom prst="rect">
                  <a:avLst/>
                </a:pr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05" name="Google Shape;3181;p133">
                  <a:extLst>
                    <a:ext uri="{FF2B5EF4-FFF2-40B4-BE49-F238E27FC236}">
                      <a16:creationId xmlns:a16="http://schemas.microsoft.com/office/drawing/2014/main" id="{8867295E-6727-4A01-AB7F-6703EE957A95}"/>
                    </a:ext>
                  </a:extLst>
                </p:cNvPr>
                <p:cNvSpPr/>
                <p:nvPr/>
              </p:nvSpPr>
              <p:spPr>
                <a:xfrm>
                  <a:off x="6102350" y="4875213"/>
                  <a:ext cx="244500" cy="204900"/>
                </a:xfrm>
                <a:prstGeom prst="rect">
                  <a:avLst/>
                </a:pr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06" name="Google Shape;3182;p133">
                  <a:extLst>
                    <a:ext uri="{FF2B5EF4-FFF2-40B4-BE49-F238E27FC236}">
                      <a16:creationId xmlns:a16="http://schemas.microsoft.com/office/drawing/2014/main" id="{31B1AE0C-ABDA-4A82-8D20-ADCAEEDC7262}"/>
                    </a:ext>
                  </a:extLst>
                </p:cNvPr>
                <p:cNvSpPr/>
                <p:nvPr/>
              </p:nvSpPr>
              <p:spPr>
                <a:xfrm>
                  <a:off x="6388100" y="4875213"/>
                  <a:ext cx="244500" cy="204900"/>
                </a:xfrm>
                <a:prstGeom prst="rect">
                  <a:avLst/>
                </a:pr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07" name="Google Shape;3183;p133">
                  <a:extLst>
                    <a:ext uri="{FF2B5EF4-FFF2-40B4-BE49-F238E27FC236}">
                      <a16:creationId xmlns:a16="http://schemas.microsoft.com/office/drawing/2014/main" id="{6DF756CB-4774-4190-B002-25FDCDC3464C}"/>
                    </a:ext>
                  </a:extLst>
                </p:cNvPr>
                <p:cNvSpPr/>
                <p:nvPr/>
              </p:nvSpPr>
              <p:spPr>
                <a:xfrm>
                  <a:off x="6665913" y="4875213"/>
                  <a:ext cx="244500" cy="204900"/>
                </a:xfrm>
                <a:prstGeom prst="rect">
                  <a:avLst/>
                </a:pr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08" name="Google Shape;3184;p133">
                  <a:extLst>
                    <a:ext uri="{FF2B5EF4-FFF2-40B4-BE49-F238E27FC236}">
                      <a16:creationId xmlns:a16="http://schemas.microsoft.com/office/drawing/2014/main" id="{52E372E2-6F0F-4B72-8194-8E94858B970B}"/>
                    </a:ext>
                  </a:extLst>
                </p:cNvPr>
                <p:cNvSpPr/>
                <p:nvPr/>
              </p:nvSpPr>
              <p:spPr>
                <a:xfrm>
                  <a:off x="6951663" y="4875213"/>
                  <a:ext cx="244500" cy="204900"/>
                </a:xfrm>
                <a:prstGeom prst="rect">
                  <a:avLst/>
                </a:pr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09" name="Google Shape;3185;p133">
                  <a:extLst>
                    <a:ext uri="{FF2B5EF4-FFF2-40B4-BE49-F238E27FC236}">
                      <a16:creationId xmlns:a16="http://schemas.microsoft.com/office/drawing/2014/main" id="{909AF014-5595-4FDE-B013-6B5C64CD55B8}"/>
                    </a:ext>
                  </a:extLst>
                </p:cNvPr>
                <p:cNvSpPr/>
                <p:nvPr/>
              </p:nvSpPr>
              <p:spPr>
                <a:xfrm>
                  <a:off x="7237413" y="4875213"/>
                  <a:ext cx="244500" cy="204900"/>
                </a:xfrm>
                <a:prstGeom prst="rect">
                  <a:avLst/>
                </a:pr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10" name="Google Shape;3186;p133">
                  <a:extLst>
                    <a:ext uri="{FF2B5EF4-FFF2-40B4-BE49-F238E27FC236}">
                      <a16:creationId xmlns:a16="http://schemas.microsoft.com/office/drawing/2014/main" id="{3ACC3781-9128-4A61-9CD9-346DADEF7885}"/>
                    </a:ext>
                  </a:extLst>
                </p:cNvPr>
                <p:cNvSpPr/>
                <p:nvPr/>
              </p:nvSpPr>
              <p:spPr>
                <a:xfrm>
                  <a:off x="7523163" y="4875213"/>
                  <a:ext cx="244500" cy="204900"/>
                </a:xfrm>
                <a:prstGeom prst="rect">
                  <a:avLst/>
                </a:pr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11" name="Google Shape;3187;p133">
                  <a:extLst>
                    <a:ext uri="{FF2B5EF4-FFF2-40B4-BE49-F238E27FC236}">
                      <a16:creationId xmlns:a16="http://schemas.microsoft.com/office/drawing/2014/main" id="{874AD59F-C565-4294-9817-7104E1FFDC15}"/>
                    </a:ext>
                  </a:extLst>
                </p:cNvPr>
                <p:cNvSpPr/>
                <p:nvPr/>
              </p:nvSpPr>
              <p:spPr>
                <a:xfrm>
                  <a:off x="6388100" y="4648200"/>
                  <a:ext cx="244500" cy="204900"/>
                </a:xfrm>
                <a:prstGeom prst="rect">
                  <a:avLst/>
                </a:pr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12" name="Google Shape;3188;p133">
                  <a:extLst>
                    <a:ext uri="{FF2B5EF4-FFF2-40B4-BE49-F238E27FC236}">
                      <a16:creationId xmlns:a16="http://schemas.microsoft.com/office/drawing/2014/main" id="{ECFB6A60-3EDE-4AD4-9DE2-B52261FBC8D6}"/>
                    </a:ext>
                  </a:extLst>
                </p:cNvPr>
                <p:cNvSpPr/>
                <p:nvPr/>
              </p:nvSpPr>
              <p:spPr>
                <a:xfrm>
                  <a:off x="6665913" y="4648200"/>
                  <a:ext cx="244500" cy="204900"/>
                </a:xfrm>
                <a:prstGeom prst="rect">
                  <a:avLst/>
                </a:pr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13" name="Google Shape;3189;p133">
                  <a:extLst>
                    <a:ext uri="{FF2B5EF4-FFF2-40B4-BE49-F238E27FC236}">
                      <a16:creationId xmlns:a16="http://schemas.microsoft.com/office/drawing/2014/main" id="{BD68C8FD-3674-47A6-8BFD-DE19C39D28B5}"/>
                    </a:ext>
                  </a:extLst>
                </p:cNvPr>
                <p:cNvSpPr/>
                <p:nvPr/>
              </p:nvSpPr>
              <p:spPr>
                <a:xfrm>
                  <a:off x="6951663" y="4648200"/>
                  <a:ext cx="244500" cy="204900"/>
                </a:xfrm>
                <a:prstGeom prst="rect">
                  <a:avLst/>
                </a:pr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14" name="Google Shape;3190;p133">
                  <a:extLst>
                    <a:ext uri="{FF2B5EF4-FFF2-40B4-BE49-F238E27FC236}">
                      <a16:creationId xmlns:a16="http://schemas.microsoft.com/office/drawing/2014/main" id="{E6EF20EF-865C-4104-8B84-72870A926EEF}"/>
                    </a:ext>
                  </a:extLst>
                </p:cNvPr>
                <p:cNvSpPr/>
                <p:nvPr/>
              </p:nvSpPr>
              <p:spPr>
                <a:xfrm>
                  <a:off x="7237413" y="4648200"/>
                  <a:ext cx="244500" cy="204900"/>
                </a:xfrm>
                <a:prstGeom prst="rect">
                  <a:avLst/>
                </a:pr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15" name="Google Shape;3191;p133">
                  <a:extLst>
                    <a:ext uri="{FF2B5EF4-FFF2-40B4-BE49-F238E27FC236}">
                      <a16:creationId xmlns:a16="http://schemas.microsoft.com/office/drawing/2014/main" id="{33B8EACE-0D9A-43D5-9B34-35A4C565E5A9}"/>
                    </a:ext>
                  </a:extLst>
                </p:cNvPr>
                <p:cNvSpPr/>
                <p:nvPr/>
              </p:nvSpPr>
              <p:spPr>
                <a:xfrm>
                  <a:off x="7523163" y="4648200"/>
                  <a:ext cx="244500" cy="204900"/>
                </a:xfrm>
                <a:prstGeom prst="rect">
                  <a:avLst/>
                </a:pr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116" name="Google Shape;3192;p133">
                  <a:extLst>
                    <a:ext uri="{FF2B5EF4-FFF2-40B4-BE49-F238E27FC236}">
                      <a16:creationId xmlns:a16="http://schemas.microsoft.com/office/drawing/2014/main" id="{963CDB19-3313-4118-ACB3-60A0BE83664C}"/>
                    </a:ext>
                  </a:extLst>
                </p:cNvPr>
                <p:cNvSpPr/>
                <p:nvPr/>
              </p:nvSpPr>
              <p:spPr>
                <a:xfrm>
                  <a:off x="7808913" y="5110163"/>
                  <a:ext cx="244500" cy="203100"/>
                </a:xfrm>
                <a:prstGeom prst="rect">
                  <a:avLst/>
                </a:prstGeom>
                <a:grpFill/>
                <a:ln>
                  <a:noFill/>
                </a:ln>
              </p:spPr>
              <p:txBody>
                <a:bodyPr spcFirstLastPara="1" lIns="121900" tIns="60933" rIns="121900" bIns="6093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pitchFamily="34" charset="0"/>
                    <a:ea typeface="Proxima Nova"/>
                    <a:cs typeface="Calibri" panose="020F0502020204030204" pitchFamily="34" charset="0"/>
                    <a:sym typeface="Proxima Nova"/>
                  </a:endParaRPr>
                </a:p>
              </p:txBody>
            </p:sp>
          </p:grpSp>
          <p:grpSp>
            <p:nvGrpSpPr>
              <p:cNvPr id="26658" name="Group 2">
                <a:extLst>
                  <a:ext uri="{FF2B5EF4-FFF2-40B4-BE49-F238E27FC236}">
                    <a16:creationId xmlns:a16="http://schemas.microsoft.com/office/drawing/2014/main" id="{4D03B2E6-8768-4E43-9DBA-1C3491AD8228}"/>
                  </a:ext>
                </a:extLst>
              </p:cNvPr>
              <p:cNvGrpSpPr>
                <a:grpSpLocks/>
              </p:cNvGrpSpPr>
              <p:nvPr/>
            </p:nvGrpSpPr>
            <p:grpSpPr bwMode="auto">
              <a:xfrm>
                <a:off x="5140325" y="6006414"/>
                <a:ext cx="130175" cy="130175"/>
                <a:chOff x="4534394" y="5911234"/>
                <a:chExt cx="130618" cy="130618"/>
              </a:xfrm>
            </p:grpSpPr>
            <p:sp>
              <p:nvSpPr>
                <p:cNvPr id="200" name="Google Shape;3099;p133">
                  <a:extLst>
                    <a:ext uri="{FF2B5EF4-FFF2-40B4-BE49-F238E27FC236}">
                      <a16:creationId xmlns:a16="http://schemas.microsoft.com/office/drawing/2014/main" id="{B39E99EF-5F74-46D2-A5EB-88DE1E1514FD}"/>
                    </a:ext>
                  </a:extLst>
                </p:cNvPr>
                <p:cNvSpPr/>
                <p:nvPr/>
              </p:nvSpPr>
              <p:spPr>
                <a:xfrm>
                  <a:off x="4534394" y="5911234"/>
                  <a:ext cx="130618" cy="130618"/>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201" name="Google Shape;3100;p133">
                  <a:extLst>
                    <a:ext uri="{FF2B5EF4-FFF2-40B4-BE49-F238E27FC236}">
                      <a16:creationId xmlns:a16="http://schemas.microsoft.com/office/drawing/2014/main" id="{50C50272-6119-4B38-A898-7590EA9BFD33}"/>
                    </a:ext>
                  </a:extLst>
                </p:cNvPr>
                <p:cNvSpPr/>
                <p:nvPr/>
              </p:nvSpPr>
              <p:spPr>
                <a:xfrm>
                  <a:off x="4548730" y="5930349"/>
                  <a:ext cx="95574" cy="95574"/>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sp>
              <p:nvSpPr>
                <p:cNvPr id="202" name="Google Shape;3101;p133">
                  <a:extLst>
                    <a:ext uri="{FF2B5EF4-FFF2-40B4-BE49-F238E27FC236}">
                      <a16:creationId xmlns:a16="http://schemas.microsoft.com/office/drawing/2014/main" id="{DC23FC73-F724-422F-8051-06862BAE561B}"/>
                    </a:ext>
                  </a:extLst>
                </p:cNvPr>
                <p:cNvSpPr/>
                <p:nvPr/>
              </p:nvSpPr>
              <p:spPr>
                <a:xfrm>
                  <a:off x="4566252" y="5952649"/>
                  <a:ext cx="60530" cy="60530"/>
                </a:xfrm>
                <a:prstGeom prst="arc">
                  <a:avLst>
                    <a:gd name="adj1" fmla="val 16200000"/>
                    <a:gd name="adj2" fmla="val 0"/>
                  </a:avLst>
                </a:prstGeom>
                <a:noFill/>
                <a:ln w="12700" cap="flat" cmpd="sng">
                  <a:solidFill>
                    <a:schemeClr val="accent1"/>
                  </a:solidFill>
                  <a:prstDash val="solid"/>
                  <a:round/>
                  <a:headEnd type="none" w="sm" len="sm"/>
                  <a:tailEnd type="none" w="sm" len="sm"/>
                </a:ln>
                <a:effectLst/>
              </p:spPr>
              <p:txBody>
                <a:bodyPr spcFirstLastPara="1" lIns="121900" tIns="60933" rIns="121900" bIns="60933"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Proxima Nova"/>
                    <a:cs typeface="Calibri" panose="020F0502020204030204" pitchFamily="34" charset="0"/>
                    <a:sym typeface="Proxima Nova"/>
                  </a:endParaRPr>
                </a:p>
              </p:txBody>
            </p:sp>
          </p:grpSp>
        </p:grpSp>
      </p:grpSp>
      <p:sp>
        <p:nvSpPr>
          <p:cNvPr id="13" name="Oval 12">
            <a:extLst>
              <a:ext uri="{FF2B5EF4-FFF2-40B4-BE49-F238E27FC236}">
                <a16:creationId xmlns:a16="http://schemas.microsoft.com/office/drawing/2014/main" id="{4A7D6452-6432-4939-B30A-80A6C4F5BD96}"/>
              </a:ext>
            </a:extLst>
          </p:cNvPr>
          <p:cNvSpPr/>
          <p:nvPr/>
        </p:nvSpPr>
        <p:spPr>
          <a:xfrm>
            <a:off x="620235" y="2711344"/>
            <a:ext cx="360362" cy="360363"/>
          </a:xfrm>
          <a:prstGeom prst="ellipse">
            <a:avLst/>
          </a:prstGeom>
          <a:solidFill>
            <a:schemeClr val="bg1"/>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7A1B0">
                    <a:lumMod val="50000"/>
                  </a:srgbClr>
                </a:solidFill>
                <a:effectLst/>
                <a:uLnTx/>
                <a:uFillTx/>
                <a:latin typeface="Calibri" panose="020F0502020204030204" pitchFamily="34" charset="0"/>
                <a:ea typeface="+mn-ea"/>
                <a:cs typeface="Calibri" panose="020F0502020204030204" pitchFamily="34" charset="0"/>
                <a:sym typeface="Arial" panose="020B0604020202020204" pitchFamily="34" charset="0"/>
              </a:rPr>
              <a:t>1</a:t>
            </a:r>
          </a:p>
        </p:txBody>
      </p:sp>
      <p:sp>
        <p:nvSpPr>
          <p:cNvPr id="186" name="Oval 185">
            <a:extLst>
              <a:ext uri="{FF2B5EF4-FFF2-40B4-BE49-F238E27FC236}">
                <a16:creationId xmlns:a16="http://schemas.microsoft.com/office/drawing/2014/main" id="{3CC69D5F-7C40-4CE4-8609-54D6599FD644}"/>
              </a:ext>
            </a:extLst>
          </p:cNvPr>
          <p:cNvSpPr/>
          <p:nvPr/>
        </p:nvSpPr>
        <p:spPr>
          <a:xfrm>
            <a:off x="620235" y="3620982"/>
            <a:ext cx="360362" cy="360362"/>
          </a:xfrm>
          <a:prstGeom prst="ellipse">
            <a:avLst/>
          </a:prstGeom>
          <a:solidFill>
            <a:schemeClr val="bg1"/>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7A1B0">
                    <a:lumMod val="50000"/>
                  </a:srgbClr>
                </a:solidFill>
                <a:effectLst/>
                <a:uLnTx/>
                <a:uFillTx/>
                <a:latin typeface="Calibri" panose="020F0502020204030204" pitchFamily="34" charset="0"/>
                <a:ea typeface="+mn-ea"/>
                <a:cs typeface="Calibri" panose="020F0502020204030204" pitchFamily="34" charset="0"/>
                <a:sym typeface="Arial" panose="020B0604020202020204" pitchFamily="34" charset="0"/>
              </a:rPr>
              <a:t>2</a:t>
            </a:r>
          </a:p>
        </p:txBody>
      </p:sp>
      <p:sp>
        <p:nvSpPr>
          <p:cNvPr id="187" name="Oval 186">
            <a:extLst>
              <a:ext uri="{FF2B5EF4-FFF2-40B4-BE49-F238E27FC236}">
                <a16:creationId xmlns:a16="http://schemas.microsoft.com/office/drawing/2014/main" id="{FA94BDFD-A1A6-47A2-B87D-3838B926171D}"/>
              </a:ext>
            </a:extLst>
          </p:cNvPr>
          <p:cNvSpPr/>
          <p:nvPr/>
        </p:nvSpPr>
        <p:spPr>
          <a:xfrm>
            <a:off x="620235" y="4530619"/>
            <a:ext cx="360362" cy="360363"/>
          </a:xfrm>
          <a:prstGeom prst="ellipse">
            <a:avLst/>
          </a:prstGeom>
          <a:solidFill>
            <a:schemeClr val="bg1"/>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7A1B0">
                    <a:lumMod val="50000"/>
                  </a:srgbClr>
                </a:solidFill>
                <a:effectLst/>
                <a:uLnTx/>
                <a:uFillTx/>
                <a:latin typeface="Calibri" panose="020F0502020204030204" pitchFamily="34" charset="0"/>
                <a:ea typeface="+mn-ea"/>
                <a:cs typeface="Calibri" panose="020F0502020204030204" pitchFamily="34" charset="0"/>
                <a:sym typeface="Arial" panose="020B0604020202020204" pitchFamily="34" charset="0"/>
              </a:rPr>
              <a:t>3</a:t>
            </a:r>
          </a:p>
        </p:txBody>
      </p:sp>
      <p:sp>
        <p:nvSpPr>
          <p:cNvPr id="188" name="Oval 187">
            <a:extLst>
              <a:ext uri="{FF2B5EF4-FFF2-40B4-BE49-F238E27FC236}">
                <a16:creationId xmlns:a16="http://schemas.microsoft.com/office/drawing/2014/main" id="{BA5840BB-8304-4E7F-A48D-B6DF8A9FBDF5}"/>
              </a:ext>
            </a:extLst>
          </p:cNvPr>
          <p:cNvSpPr/>
          <p:nvPr/>
        </p:nvSpPr>
        <p:spPr>
          <a:xfrm>
            <a:off x="620235" y="5440257"/>
            <a:ext cx="360362" cy="360362"/>
          </a:xfrm>
          <a:prstGeom prst="ellipse">
            <a:avLst/>
          </a:prstGeom>
          <a:solidFill>
            <a:schemeClr val="bg1"/>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7A1B0">
                    <a:lumMod val="50000"/>
                  </a:srgbClr>
                </a:solidFill>
                <a:effectLst/>
                <a:uLnTx/>
                <a:uFillTx/>
                <a:latin typeface="Calibri" panose="020F0502020204030204" pitchFamily="34" charset="0"/>
                <a:ea typeface="+mn-ea"/>
                <a:cs typeface="Calibri" panose="020F0502020204030204" pitchFamily="34" charset="0"/>
                <a:sym typeface="Arial" panose="020B0604020202020204" pitchFamily="34" charset="0"/>
              </a:rPr>
              <a:t>4</a:t>
            </a:r>
          </a:p>
        </p:txBody>
      </p:sp>
      <p:sp>
        <p:nvSpPr>
          <p:cNvPr id="163" name="Rectangle 162">
            <a:extLst>
              <a:ext uri="{FF2B5EF4-FFF2-40B4-BE49-F238E27FC236}">
                <a16:creationId xmlns:a16="http://schemas.microsoft.com/office/drawing/2014/main" id="{E60E38A5-3FC1-41BA-9EB8-B18063CCCEB2}"/>
              </a:ext>
            </a:extLst>
          </p:cNvPr>
          <p:cNvSpPr/>
          <p:nvPr/>
        </p:nvSpPr>
        <p:spPr>
          <a:xfrm>
            <a:off x="5319935" y="1608336"/>
            <a:ext cx="1282700" cy="1108075"/>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000000"/>
                </a:solidFill>
                <a:effectLst/>
                <a:uLnTx/>
                <a:uFillTx/>
                <a:latin typeface="Calibri"/>
                <a:ea typeface="+mn-ea"/>
                <a:cs typeface="Arial" panose="020B0604020202020204" pitchFamily="34" charset="0"/>
                <a:sym typeface="Arial" panose="020B0604020202020204" pitchFamily="34" charset="0"/>
              </a:rPr>
              <a:t>+</a:t>
            </a:r>
            <a:endParaRPr kumimoji="0" lang="en-US" sz="6600" b="1" i="0" u="none" strike="noStrike" kern="1200" cap="none" spc="0" normalizeH="0" baseline="0" noProof="0">
              <a:ln>
                <a:noFill/>
              </a:ln>
              <a:solidFill>
                <a:srgbClr val="000000"/>
              </a:solidFill>
              <a:effectLst/>
              <a:uLnTx/>
              <a:uFillTx/>
              <a:latin typeface="Calibri"/>
              <a:ea typeface="+mn-ea"/>
              <a:cs typeface="Arial" panose="020B0604020202020204" pitchFamily="34" charset="0"/>
              <a:sym typeface="Arial" panose="020B0604020202020204" pitchFamily="34" charset="0"/>
            </a:endParaRPr>
          </a:p>
        </p:txBody>
      </p:sp>
      <p:sp>
        <p:nvSpPr>
          <p:cNvPr id="167" name="Rectangle 166">
            <a:extLst>
              <a:ext uri="{FF2B5EF4-FFF2-40B4-BE49-F238E27FC236}">
                <a16:creationId xmlns:a16="http://schemas.microsoft.com/office/drawing/2014/main" id="{32F53F67-462F-472B-A98F-C7A89552FEF9}"/>
              </a:ext>
            </a:extLst>
          </p:cNvPr>
          <p:cNvSpPr/>
          <p:nvPr/>
        </p:nvSpPr>
        <p:spPr>
          <a:xfrm>
            <a:off x="6625643" y="1945823"/>
            <a:ext cx="4680000" cy="584775"/>
          </a:xfrm>
          <a:prstGeom prst="rect">
            <a:avLst/>
          </a:prstGeom>
          <a:solidFill>
            <a:schemeClr val="accent4"/>
          </a:solid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FFFFFF"/>
                </a:solidFill>
                <a:effectLst/>
                <a:uLnTx/>
                <a:uFillTx/>
                <a:latin typeface="Calibri"/>
                <a:ea typeface="+mn-ea"/>
                <a:cs typeface="Arial" panose="020B0604020202020204" pitchFamily="34" charset="0"/>
                <a:sym typeface="Arial" panose="020B0604020202020204" pitchFamily="34" charset="0"/>
              </a:rPr>
              <a:t>OSIsoft’s</a:t>
            </a:r>
            <a:r>
              <a:rPr kumimoji="0" lang="en-US" sz="1600" b="0" i="0" u="none" strike="noStrike" kern="1200" cap="none" spc="0" normalizeH="0" baseline="0" noProof="0">
                <a:ln>
                  <a:noFill/>
                </a:ln>
                <a:solidFill>
                  <a:srgbClr val="FFFFFF"/>
                </a:solidFill>
                <a:effectLst/>
                <a:uLnTx/>
                <a:uFillTx/>
                <a:latin typeface="Calibri"/>
                <a:ea typeface="+mn-ea"/>
                <a:cs typeface="Arial" panose="020B0604020202020204" pitchFamily="34" charset="0"/>
                <a:sym typeface="Arial" panose="020B0604020202020204" pitchFamily="34" charset="0"/>
              </a:rPr>
              <a:t> PI System is the industry standard for industrial information management </a:t>
            </a:r>
          </a:p>
        </p:txBody>
      </p:sp>
      <p:sp>
        <p:nvSpPr>
          <p:cNvPr id="171" name="Rectangle 170">
            <a:extLst>
              <a:ext uri="{FF2B5EF4-FFF2-40B4-BE49-F238E27FC236}">
                <a16:creationId xmlns:a16="http://schemas.microsoft.com/office/drawing/2014/main" id="{DDEC1A1F-CEF1-4373-8675-565634ACDCD9}"/>
              </a:ext>
            </a:extLst>
          </p:cNvPr>
          <p:cNvSpPr/>
          <p:nvPr/>
        </p:nvSpPr>
        <p:spPr>
          <a:xfrm>
            <a:off x="616926" y="1937491"/>
            <a:ext cx="4680000" cy="584200"/>
          </a:xfrm>
          <a:prstGeom prst="rect">
            <a:avLst/>
          </a:prstGeom>
          <a:solidFill>
            <a:schemeClr val="tx2"/>
          </a:solidFill>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mn-ea"/>
                <a:cs typeface="Arial" panose="020B0604020202020204" pitchFamily="34" charset="0"/>
                <a:sym typeface="Arial" panose="020B0604020202020204" pitchFamily="34" charset="0"/>
              </a:rPr>
              <a:t>AVEVA’s end-to-end industrial software to optimize engineering and operations</a:t>
            </a:r>
          </a:p>
        </p:txBody>
      </p:sp>
      <p:pic>
        <p:nvPicPr>
          <p:cNvPr id="173" name="Picture 172">
            <a:extLst>
              <a:ext uri="{FF2B5EF4-FFF2-40B4-BE49-F238E27FC236}">
                <a16:creationId xmlns:a16="http://schemas.microsoft.com/office/drawing/2014/main" id="{3A6FA9CE-5B39-4CD3-8232-BA1662BD53C9}"/>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4055098" y="3901895"/>
            <a:ext cx="1157208" cy="262560"/>
          </a:xfrm>
          <a:prstGeom prst="rect">
            <a:avLst/>
          </a:prstGeom>
        </p:spPr>
      </p:pic>
      <p:pic>
        <p:nvPicPr>
          <p:cNvPr id="140" name="Picture 139">
            <a:extLst>
              <a:ext uri="{FF2B5EF4-FFF2-40B4-BE49-F238E27FC236}">
                <a16:creationId xmlns:a16="http://schemas.microsoft.com/office/drawing/2014/main" id="{A3192682-653B-44A2-B54A-2894A9BC522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866577" y="2748653"/>
            <a:ext cx="2693545" cy="2693545"/>
          </a:xfrm>
          <a:prstGeom prst="rect">
            <a:avLst/>
          </a:prstGeom>
        </p:spPr>
      </p:pic>
      <p:pic>
        <p:nvPicPr>
          <p:cNvPr id="143" name="Picture 142" descr="Logo&#10;&#10;Description automatically generated">
            <a:extLst>
              <a:ext uri="{FF2B5EF4-FFF2-40B4-BE49-F238E27FC236}">
                <a16:creationId xmlns:a16="http://schemas.microsoft.com/office/drawing/2014/main" id="{AA0F8685-4160-4AD1-944D-99153F2DC3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93212" y="3790512"/>
            <a:ext cx="1442268" cy="485323"/>
          </a:xfrm>
          <a:prstGeom prst="rect">
            <a:avLst/>
          </a:prstGeom>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912F9C-C4CF-4155-9394-44CF52856B1C}"/>
              </a:ext>
            </a:extLst>
          </p:cNvPr>
          <p:cNvSpPr>
            <a:spLocks noGrp="1"/>
          </p:cNvSpPr>
          <p:nvPr>
            <p:ph type="title"/>
          </p:nvPr>
        </p:nvSpPr>
        <p:spPr>
          <a:xfrm>
            <a:off x="560947" y="510927"/>
            <a:ext cx="11579352" cy="804672"/>
          </a:xfrm>
        </p:spPr>
        <p:txBody>
          <a:bodyPr/>
          <a:lstStyle/>
          <a:p>
            <a:r>
              <a:rPr lang="en-US"/>
              <a:t>Our software drives transformation for 20,000 customers</a:t>
            </a:r>
          </a:p>
        </p:txBody>
      </p:sp>
      <p:sp>
        <p:nvSpPr>
          <p:cNvPr id="11" name="Rectangle 10">
            <a:extLst>
              <a:ext uri="{FF2B5EF4-FFF2-40B4-BE49-F238E27FC236}">
                <a16:creationId xmlns:a16="http://schemas.microsoft.com/office/drawing/2014/main" id="{E500F681-0B56-496A-BF41-35AAF3DA6D4E}"/>
              </a:ext>
            </a:extLst>
          </p:cNvPr>
          <p:cNvSpPr/>
          <p:nvPr/>
        </p:nvSpPr>
        <p:spPr>
          <a:xfrm>
            <a:off x="3278377" y="2726863"/>
            <a:ext cx="1249384" cy="3439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A9F1C72-D829-490B-88E4-AD6988E5A000}"/>
              </a:ext>
            </a:extLst>
          </p:cNvPr>
          <p:cNvSpPr/>
          <p:nvPr/>
        </p:nvSpPr>
        <p:spPr>
          <a:xfrm>
            <a:off x="3291819" y="2726863"/>
            <a:ext cx="1249384" cy="3439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03A133CB-5DA5-4342-95B3-19E54114601A}"/>
              </a:ext>
            </a:extLst>
          </p:cNvPr>
          <p:cNvCxnSpPr>
            <a:cxnSpLocks/>
          </p:cNvCxnSpPr>
          <p:nvPr/>
        </p:nvCxnSpPr>
        <p:spPr>
          <a:xfrm flipH="1">
            <a:off x="3280714" y="2726863"/>
            <a:ext cx="1188720" cy="0"/>
          </a:xfrm>
          <a:prstGeom prst="line">
            <a:avLst/>
          </a:prstGeom>
          <a:ln w="38100">
            <a:solidFill>
              <a:schemeClr val="accent6"/>
            </a:solidFill>
          </a:ln>
        </p:spPr>
        <p:style>
          <a:lnRef idx="1">
            <a:schemeClr val="accent4"/>
          </a:lnRef>
          <a:fillRef idx="0">
            <a:schemeClr val="accent4"/>
          </a:fillRef>
          <a:effectRef idx="0">
            <a:schemeClr val="accent4"/>
          </a:effectRef>
          <a:fontRef idx="minor">
            <a:schemeClr val="tx1"/>
          </a:fontRef>
        </p:style>
      </p:cxnSp>
      <p:sp>
        <p:nvSpPr>
          <p:cNvPr id="25" name="Freeform 168">
            <a:extLst>
              <a:ext uri="{FF2B5EF4-FFF2-40B4-BE49-F238E27FC236}">
                <a16:creationId xmlns:a16="http://schemas.microsoft.com/office/drawing/2014/main" id="{006C1093-2DEF-4685-B222-1BA1E3E275A0}"/>
              </a:ext>
            </a:extLst>
          </p:cNvPr>
          <p:cNvSpPr>
            <a:spLocks noChangeAspect="1" noEditPoints="1"/>
          </p:cNvSpPr>
          <p:nvPr/>
        </p:nvSpPr>
        <p:spPr bwMode="auto">
          <a:xfrm>
            <a:off x="3648868" y="1665011"/>
            <a:ext cx="478620" cy="478620"/>
          </a:xfrm>
          <a:custGeom>
            <a:avLst/>
            <a:gdLst>
              <a:gd name="T0" fmla="*/ 80 w 256"/>
              <a:gd name="T1" fmla="*/ 128 h 256"/>
              <a:gd name="T2" fmla="*/ 80 w 256"/>
              <a:gd name="T3" fmla="*/ 136 h 256"/>
              <a:gd name="T4" fmla="*/ 136 w 256"/>
              <a:gd name="T5" fmla="*/ 132 h 256"/>
              <a:gd name="T6" fmla="*/ 132 w 256"/>
              <a:gd name="T7" fmla="*/ 144 h 256"/>
              <a:gd name="T8" fmla="*/ 76 w 256"/>
              <a:gd name="T9" fmla="*/ 148 h 256"/>
              <a:gd name="T10" fmla="*/ 132 w 256"/>
              <a:gd name="T11" fmla="*/ 152 h 256"/>
              <a:gd name="T12" fmla="*/ 132 w 256"/>
              <a:gd name="T13" fmla="*/ 144 h 256"/>
              <a:gd name="T14" fmla="*/ 174 w 256"/>
              <a:gd name="T15" fmla="*/ 148 h 256"/>
              <a:gd name="T16" fmla="*/ 174 w 256"/>
              <a:gd name="T17" fmla="*/ 140 h 256"/>
              <a:gd name="T18" fmla="*/ 165 w 256"/>
              <a:gd name="T19" fmla="*/ 150 h 256"/>
              <a:gd name="T20" fmla="*/ 88 w 256"/>
              <a:gd name="T21" fmla="*/ 160 h 256"/>
              <a:gd name="T22" fmla="*/ 88 w 256"/>
              <a:gd name="T23" fmla="*/ 168 h 256"/>
              <a:gd name="T24" fmla="*/ 170 w 256"/>
              <a:gd name="T25" fmla="*/ 156 h 256"/>
              <a:gd name="T26" fmla="*/ 256 w 256"/>
              <a:gd name="T27" fmla="*/ 152 h 256"/>
              <a:gd name="T28" fmla="*/ 252 w 256"/>
              <a:gd name="T29" fmla="*/ 184 h 256"/>
              <a:gd name="T30" fmla="*/ 76 w 256"/>
              <a:gd name="T31" fmla="*/ 188 h 256"/>
              <a:gd name="T32" fmla="*/ 176 w 256"/>
              <a:gd name="T33" fmla="*/ 220 h 256"/>
              <a:gd name="T34" fmla="*/ 188 w 256"/>
              <a:gd name="T35" fmla="*/ 212 h 256"/>
              <a:gd name="T36" fmla="*/ 214 w 256"/>
              <a:gd name="T37" fmla="*/ 212 h 256"/>
              <a:gd name="T38" fmla="*/ 8 w 256"/>
              <a:gd name="T39" fmla="*/ 128 h 256"/>
              <a:gd name="T40" fmla="*/ 248 w 256"/>
              <a:gd name="T41" fmla="*/ 124 h 256"/>
              <a:gd name="T42" fmla="*/ 148 w 256"/>
              <a:gd name="T43" fmla="*/ 112 h 256"/>
              <a:gd name="T44" fmla="*/ 84 w 256"/>
              <a:gd name="T45" fmla="*/ 116 h 256"/>
              <a:gd name="T46" fmla="*/ 148 w 256"/>
              <a:gd name="T47" fmla="*/ 120 h 256"/>
              <a:gd name="T48" fmla="*/ 168 w 256"/>
              <a:gd name="T49" fmla="*/ 132 h 256"/>
              <a:gd name="T50" fmla="*/ 256 w 256"/>
              <a:gd name="T51" fmla="*/ 128 h 256"/>
              <a:gd name="T52" fmla="*/ 0 w 256"/>
              <a:gd name="T53" fmla="*/ 128 h 256"/>
              <a:gd name="T54" fmla="*/ 226 w 256"/>
              <a:gd name="T55" fmla="*/ 211 h 256"/>
              <a:gd name="T56" fmla="*/ 223 w 256"/>
              <a:gd name="T57" fmla="*/ 204 h 256"/>
              <a:gd name="T58" fmla="*/ 195 w 256"/>
              <a:gd name="T59" fmla="*/ 202 h 256"/>
              <a:gd name="T60" fmla="*/ 175 w 256"/>
              <a:gd name="T61" fmla="*/ 212 h 256"/>
              <a:gd name="T62" fmla="*/ 84 w 256"/>
              <a:gd name="T63" fmla="*/ 192 h 256"/>
              <a:gd name="T64" fmla="*/ 256 w 256"/>
              <a:gd name="T65" fmla="*/ 188 h 256"/>
              <a:gd name="T66" fmla="*/ 128 w 256"/>
              <a:gd name="T67" fmla="*/ 46 h 256"/>
              <a:gd name="T68" fmla="*/ 209 w 256"/>
              <a:gd name="T69" fmla="*/ 100 h 256"/>
              <a:gd name="T70" fmla="*/ 128 w 256"/>
              <a:gd name="T71" fmla="*/ 38 h 256"/>
              <a:gd name="T72" fmla="*/ 46 w 256"/>
              <a:gd name="T73" fmla="*/ 166 h 256"/>
              <a:gd name="T74" fmla="*/ 52 w 256"/>
              <a:gd name="T75" fmla="*/ 168 h 256"/>
              <a:gd name="T76" fmla="*/ 46 w 256"/>
              <a:gd name="T77" fmla="*/ 12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56">
                <a:moveTo>
                  <a:pt x="132" y="128"/>
                </a:moveTo>
                <a:cubicBezTo>
                  <a:pt x="80" y="128"/>
                  <a:pt x="80" y="128"/>
                  <a:pt x="80" y="128"/>
                </a:cubicBezTo>
                <a:cubicBezTo>
                  <a:pt x="78" y="128"/>
                  <a:pt x="76" y="130"/>
                  <a:pt x="76" y="132"/>
                </a:cubicBezTo>
                <a:cubicBezTo>
                  <a:pt x="76" y="134"/>
                  <a:pt x="78" y="136"/>
                  <a:pt x="80" y="136"/>
                </a:cubicBezTo>
                <a:cubicBezTo>
                  <a:pt x="132" y="136"/>
                  <a:pt x="132" y="136"/>
                  <a:pt x="132" y="136"/>
                </a:cubicBezTo>
                <a:cubicBezTo>
                  <a:pt x="134" y="136"/>
                  <a:pt x="136" y="134"/>
                  <a:pt x="136" y="132"/>
                </a:cubicBezTo>
                <a:cubicBezTo>
                  <a:pt x="136" y="130"/>
                  <a:pt x="134" y="128"/>
                  <a:pt x="132" y="128"/>
                </a:cubicBezTo>
                <a:close/>
                <a:moveTo>
                  <a:pt x="132" y="144"/>
                </a:moveTo>
                <a:cubicBezTo>
                  <a:pt x="80" y="144"/>
                  <a:pt x="80" y="144"/>
                  <a:pt x="80" y="144"/>
                </a:cubicBezTo>
                <a:cubicBezTo>
                  <a:pt x="78" y="144"/>
                  <a:pt x="76" y="146"/>
                  <a:pt x="76" y="148"/>
                </a:cubicBezTo>
                <a:cubicBezTo>
                  <a:pt x="76" y="150"/>
                  <a:pt x="78" y="152"/>
                  <a:pt x="80" y="152"/>
                </a:cubicBezTo>
                <a:cubicBezTo>
                  <a:pt x="132" y="152"/>
                  <a:pt x="132" y="152"/>
                  <a:pt x="132" y="152"/>
                </a:cubicBezTo>
                <a:cubicBezTo>
                  <a:pt x="134" y="152"/>
                  <a:pt x="136" y="150"/>
                  <a:pt x="136" y="148"/>
                </a:cubicBezTo>
                <a:cubicBezTo>
                  <a:pt x="136" y="146"/>
                  <a:pt x="134" y="144"/>
                  <a:pt x="132" y="144"/>
                </a:cubicBezTo>
                <a:close/>
                <a:moveTo>
                  <a:pt x="252" y="148"/>
                </a:moveTo>
                <a:cubicBezTo>
                  <a:pt x="174" y="148"/>
                  <a:pt x="174" y="148"/>
                  <a:pt x="174" y="148"/>
                </a:cubicBezTo>
                <a:cubicBezTo>
                  <a:pt x="176" y="146"/>
                  <a:pt x="176" y="146"/>
                  <a:pt x="176" y="146"/>
                </a:cubicBezTo>
                <a:cubicBezTo>
                  <a:pt x="177" y="144"/>
                  <a:pt x="176" y="141"/>
                  <a:pt x="174" y="140"/>
                </a:cubicBezTo>
                <a:cubicBezTo>
                  <a:pt x="172" y="139"/>
                  <a:pt x="169" y="140"/>
                  <a:pt x="168" y="142"/>
                </a:cubicBezTo>
                <a:cubicBezTo>
                  <a:pt x="165" y="150"/>
                  <a:pt x="165" y="150"/>
                  <a:pt x="165" y="150"/>
                </a:cubicBezTo>
                <a:cubicBezTo>
                  <a:pt x="161" y="156"/>
                  <a:pt x="155" y="160"/>
                  <a:pt x="148" y="160"/>
                </a:cubicBezTo>
                <a:cubicBezTo>
                  <a:pt x="88" y="160"/>
                  <a:pt x="88" y="160"/>
                  <a:pt x="88" y="160"/>
                </a:cubicBezTo>
                <a:cubicBezTo>
                  <a:pt x="86" y="160"/>
                  <a:pt x="84" y="162"/>
                  <a:pt x="84" y="164"/>
                </a:cubicBezTo>
                <a:cubicBezTo>
                  <a:pt x="84" y="166"/>
                  <a:pt x="86" y="168"/>
                  <a:pt x="88" y="168"/>
                </a:cubicBezTo>
                <a:cubicBezTo>
                  <a:pt x="148" y="168"/>
                  <a:pt x="148" y="168"/>
                  <a:pt x="148" y="168"/>
                </a:cubicBezTo>
                <a:cubicBezTo>
                  <a:pt x="157" y="168"/>
                  <a:pt x="165" y="164"/>
                  <a:pt x="170" y="156"/>
                </a:cubicBezTo>
                <a:cubicBezTo>
                  <a:pt x="252" y="156"/>
                  <a:pt x="252" y="156"/>
                  <a:pt x="252" y="156"/>
                </a:cubicBezTo>
                <a:cubicBezTo>
                  <a:pt x="254" y="156"/>
                  <a:pt x="256" y="154"/>
                  <a:pt x="256" y="152"/>
                </a:cubicBezTo>
                <a:cubicBezTo>
                  <a:pt x="256" y="150"/>
                  <a:pt x="254" y="148"/>
                  <a:pt x="252" y="148"/>
                </a:cubicBezTo>
                <a:close/>
                <a:moveTo>
                  <a:pt x="252" y="184"/>
                </a:moveTo>
                <a:cubicBezTo>
                  <a:pt x="80" y="184"/>
                  <a:pt x="80" y="184"/>
                  <a:pt x="80" y="184"/>
                </a:cubicBezTo>
                <a:cubicBezTo>
                  <a:pt x="78" y="184"/>
                  <a:pt x="76" y="186"/>
                  <a:pt x="76" y="188"/>
                </a:cubicBezTo>
                <a:cubicBezTo>
                  <a:pt x="76" y="208"/>
                  <a:pt x="94" y="220"/>
                  <a:pt x="124" y="220"/>
                </a:cubicBezTo>
                <a:cubicBezTo>
                  <a:pt x="176" y="220"/>
                  <a:pt x="176" y="220"/>
                  <a:pt x="176" y="220"/>
                </a:cubicBezTo>
                <a:cubicBezTo>
                  <a:pt x="177" y="220"/>
                  <a:pt x="178" y="220"/>
                  <a:pt x="178" y="219"/>
                </a:cubicBezTo>
                <a:cubicBezTo>
                  <a:pt x="188" y="212"/>
                  <a:pt x="188" y="212"/>
                  <a:pt x="188" y="212"/>
                </a:cubicBezTo>
                <a:cubicBezTo>
                  <a:pt x="188" y="212"/>
                  <a:pt x="188" y="212"/>
                  <a:pt x="188" y="212"/>
                </a:cubicBezTo>
                <a:cubicBezTo>
                  <a:pt x="214" y="212"/>
                  <a:pt x="214" y="212"/>
                  <a:pt x="214" y="212"/>
                </a:cubicBezTo>
                <a:cubicBezTo>
                  <a:pt x="191" y="235"/>
                  <a:pt x="160" y="248"/>
                  <a:pt x="128" y="248"/>
                </a:cubicBezTo>
                <a:cubicBezTo>
                  <a:pt x="62" y="248"/>
                  <a:pt x="8" y="194"/>
                  <a:pt x="8" y="128"/>
                </a:cubicBezTo>
                <a:cubicBezTo>
                  <a:pt x="8" y="62"/>
                  <a:pt x="62" y="8"/>
                  <a:pt x="128" y="8"/>
                </a:cubicBezTo>
                <a:cubicBezTo>
                  <a:pt x="193" y="8"/>
                  <a:pt x="246" y="60"/>
                  <a:pt x="248" y="124"/>
                </a:cubicBezTo>
                <a:cubicBezTo>
                  <a:pt x="170" y="124"/>
                  <a:pt x="170" y="124"/>
                  <a:pt x="170" y="124"/>
                </a:cubicBezTo>
                <a:cubicBezTo>
                  <a:pt x="165" y="116"/>
                  <a:pt x="157" y="112"/>
                  <a:pt x="148" y="112"/>
                </a:cubicBezTo>
                <a:cubicBezTo>
                  <a:pt x="88" y="112"/>
                  <a:pt x="88" y="112"/>
                  <a:pt x="88" y="112"/>
                </a:cubicBezTo>
                <a:cubicBezTo>
                  <a:pt x="86" y="112"/>
                  <a:pt x="84" y="114"/>
                  <a:pt x="84" y="116"/>
                </a:cubicBezTo>
                <a:cubicBezTo>
                  <a:pt x="84" y="118"/>
                  <a:pt x="86" y="120"/>
                  <a:pt x="88" y="120"/>
                </a:cubicBezTo>
                <a:cubicBezTo>
                  <a:pt x="148" y="120"/>
                  <a:pt x="148" y="120"/>
                  <a:pt x="148" y="120"/>
                </a:cubicBezTo>
                <a:cubicBezTo>
                  <a:pt x="155" y="120"/>
                  <a:pt x="161" y="124"/>
                  <a:pt x="165" y="130"/>
                </a:cubicBezTo>
                <a:cubicBezTo>
                  <a:pt x="165" y="131"/>
                  <a:pt x="167" y="132"/>
                  <a:pt x="168" y="132"/>
                </a:cubicBezTo>
                <a:cubicBezTo>
                  <a:pt x="252" y="132"/>
                  <a:pt x="252" y="132"/>
                  <a:pt x="252" y="132"/>
                </a:cubicBezTo>
                <a:cubicBezTo>
                  <a:pt x="254" y="132"/>
                  <a:pt x="256" y="130"/>
                  <a:pt x="256" y="128"/>
                </a:cubicBezTo>
                <a:cubicBezTo>
                  <a:pt x="256" y="57"/>
                  <a:pt x="199" y="0"/>
                  <a:pt x="128" y="0"/>
                </a:cubicBezTo>
                <a:cubicBezTo>
                  <a:pt x="57" y="0"/>
                  <a:pt x="0" y="57"/>
                  <a:pt x="0" y="128"/>
                </a:cubicBezTo>
                <a:cubicBezTo>
                  <a:pt x="0" y="199"/>
                  <a:pt x="57" y="256"/>
                  <a:pt x="128" y="256"/>
                </a:cubicBezTo>
                <a:cubicBezTo>
                  <a:pt x="166" y="256"/>
                  <a:pt x="201" y="239"/>
                  <a:pt x="226" y="211"/>
                </a:cubicBezTo>
                <a:cubicBezTo>
                  <a:pt x="227" y="209"/>
                  <a:pt x="227" y="208"/>
                  <a:pt x="226" y="206"/>
                </a:cubicBezTo>
                <a:cubicBezTo>
                  <a:pt x="226" y="205"/>
                  <a:pt x="224" y="204"/>
                  <a:pt x="223" y="204"/>
                </a:cubicBezTo>
                <a:cubicBezTo>
                  <a:pt x="196" y="204"/>
                  <a:pt x="196" y="204"/>
                  <a:pt x="196" y="204"/>
                </a:cubicBezTo>
                <a:cubicBezTo>
                  <a:pt x="196" y="203"/>
                  <a:pt x="196" y="202"/>
                  <a:pt x="195" y="202"/>
                </a:cubicBezTo>
                <a:cubicBezTo>
                  <a:pt x="194" y="200"/>
                  <a:pt x="191" y="199"/>
                  <a:pt x="190" y="201"/>
                </a:cubicBezTo>
                <a:cubicBezTo>
                  <a:pt x="175" y="212"/>
                  <a:pt x="175" y="212"/>
                  <a:pt x="175" y="212"/>
                </a:cubicBezTo>
                <a:cubicBezTo>
                  <a:pt x="124" y="212"/>
                  <a:pt x="124" y="212"/>
                  <a:pt x="124" y="212"/>
                </a:cubicBezTo>
                <a:cubicBezTo>
                  <a:pt x="113" y="212"/>
                  <a:pt x="88" y="210"/>
                  <a:pt x="84" y="192"/>
                </a:cubicBezTo>
                <a:cubicBezTo>
                  <a:pt x="252" y="192"/>
                  <a:pt x="252" y="192"/>
                  <a:pt x="252" y="192"/>
                </a:cubicBezTo>
                <a:cubicBezTo>
                  <a:pt x="254" y="192"/>
                  <a:pt x="256" y="190"/>
                  <a:pt x="256" y="188"/>
                </a:cubicBezTo>
                <a:cubicBezTo>
                  <a:pt x="256" y="186"/>
                  <a:pt x="254" y="184"/>
                  <a:pt x="252" y="184"/>
                </a:cubicBezTo>
                <a:close/>
                <a:moveTo>
                  <a:pt x="128" y="46"/>
                </a:moveTo>
                <a:cubicBezTo>
                  <a:pt x="162" y="46"/>
                  <a:pt x="192" y="66"/>
                  <a:pt x="204" y="97"/>
                </a:cubicBezTo>
                <a:cubicBezTo>
                  <a:pt x="205" y="100"/>
                  <a:pt x="207" y="101"/>
                  <a:pt x="209" y="100"/>
                </a:cubicBezTo>
                <a:cubicBezTo>
                  <a:pt x="211" y="99"/>
                  <a:pt x="212" y="97"/>
                  <a:pt x="212" y="95"/>
                </a:cubicBezTo>
                <a:cubicBezTo>
                  <a:pt x="198" y="60"/>
                  <a:pt x="165" y="38"/>
                  <a:pt x="128" y="38"/>
                </a:cubicBezTo>
                <a:cubicBezTo>
                  <a:pt x="78" y="38"/>
                  <a:pt x="38" y="78"/>
                  <a:pt x="38" y="128"/>
                </a:cubicBezTo>
                <a:cubicBezTo>
                  <a:pt x="38" y="141"/>
                  <a:pt x="41" y="154"/>
                  <a:pt x="46" y="166"/>
                </a:cubicBezTo>
                <a:cubicBezTo>
                  <a:pt x="47" y="167"/>
                  <a:pt x="48" y="168"/>
                  <a:pt x="50" y="168"/>
                </a:cubicBezTo>
                <a:cubicBezTo>
                  <a:pt x="50" y="168"/>
                  <a:pt x="51" y="168"/>
                  <a:pt x="52" y="168"/>
                </a:cubicBezTo>
                <a:cubicBezTo>
                  <a:pt x="54" y="167"/>
                  <a:pt x="54" y="164"/>
                  <a:pt x="54" y="162"/>
                </a:cubicBezTo>
                <a:cubicBezTo>
                  <a:pt x="49" y="152"/>
                  <a:pt x="46" y="140"/>
                  <a:pt x="46" y="128"/>
                </a:cubicBezTo>
                <a:cubicBezTo>
                  <a:pt x="46" y="83"/>
                  <a:pt x="83" y="46"/>
                  <a:pt x="128" y="4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1152"/>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C35EBD6E-F34B-4AFA-B8FD-FAEDF3B1EB45}"/>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560607" y="5591736"/>
            <a:ext cx="597608" cy="377488"/>
          </a:xfrm>
          <a:prstGeom prst="rect">
            <a:avLst/>
          </a:prstGeom>
        </p:spPr>
      </p:pic>
      <p:pic>
        <p:nvPicPr>
          <p:cNvPr id="39" name="Picture 38">
            <a:extLst>
              <a:ext uri="{FF2B5EF4-FFF2-40B4-BE49-F238E27FC236}">
                <a16:creationId xmlns:a16="http://schemas.microsoft.com/office/drawing/2014/main" id="{707E1023-33ED-4F87-B50C-15BA69B57E06}"/>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3560607" y="3809521"/>
            <a:ext cx="651524" cy="651524"/>
          </a:xfrm>
          <a:prstGeom prst="rect">
            <a:avLst/>
          </a:prstGeom>
        </p:spPr>
      </p:pic>
      <p:pic>
        <p:nvPicPr>
          <p:cNvPr id="41" name="Picture 40">
            <a:extLst>
              <a:ext uri="{FF2B5EF4-FFF2-40B4-BE49-F238E27FC236}">
                <a16:creationId xmlns:a16="http://schemas.microsoft.com/office/drawing/2014/main" id="{6B6B651A-ACD9-4C52-B682-363697DB406A}"/>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3512441" y="5077282"/>
            <a:ext cx="699690" cy="398823"/>
          </a:xfrm>
          <a:prstGeom prst="rect">
            <a:avLst/>
          </a:prstGeom>
        </p:spPr>
      </p:pic>
      <p:pic>
        <p:nvPicPr>
          <p:cNvPr id="42" name="Picture 41">
            <a:extLst>
              <a:ext uri="{FF2B5EF4-FFF2-40B4-BE49-F238E27FC236}">
                <a16:creationId xmlns:a16="http://schemas.microsoft.com/office/drawing/2014/main" id="{EFE46CAD-4E82-42AB-80DF-FDD0AE24D84D}"/>
              </a:ext>
            </a:extLst>
          </p:cNvPr>
          <p:cNvPicPr>
            <a:picLocks noChangeAspect="1"/>
          </p:cNvPicPr>
          <p:nvPr/>
        </p:nvPicPr>
        <p:blipFill>
          <a:blip r:embed="rId6">
            <a:grayscl/>
          </a:blip>
          <a:stretch>
            <a:fillRect/>
          </a:stretch>
        </p:blipFill>
        <p:spPr>
          <a:xfrm>
            <a:off x="3451835" y="3335472"/>
            <a:ext cx="431042" cy="431042"/>
          </a:xfrm>
          <a:prstGeom prst="rect">
            <a:avLst/>
          </a:prstGeom>
        </p:spPr>
      </p:pic>
      <p:pic>
        <p:nvPicPr>
          <p:cNvPr id="43" name="Picture 2" descr="Image result for pepsi logo png">
            <a:extLst>
              <a:ext uri="{FF2B5EF4-FFF2-40B4-BE49-F238E27FC236}">
                <a16:creationId xmlns:a16="http://schemas.microsoft.com/office/drawing/2014/main" id="{73714D32-322D-47DA-BD31-FBE789B0E25F}"/>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3454581" y="2912617"/>
            <a:ext cx="863576" cy="32991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96C92C9D-C90B-4722-9230-14A20719E2C4}"/>
              </a:ext>
            </a:extLst>
          </p:cNvPr>
          <p:cNvSpPr txBox="1"/>
          <p:nvPr/>
        </p:nvSpPr>
        <p:spPr>
          <a:xfrm>
            <a:off x="3303719" y="2161797"/>
            <a:ext cx="1191057" cy="477048"/>
          </a:xfrm>
          <a:prstGeom prst="rect">
            <a:avLst/>
          </a:prstGeom>
          <a:noFill/>
        </p:spPr>
        <p:txBody>
          <a:bodyPr wrap="square" lIns="0" tIns="45717" rIns="0" bIns="45717" rtlCol="0">
            <a:spAutoFit/>
          </a:bodyPr>
          <a:lstStyle/>
          <a:p>
            <a:pPr marL="0" marR="0" lvl="0" indent="0" algn="ctr" defTabSz="457189" rtl="0" eaLnBrk="1" fontAlgn="auto" latinLnBrk="0" hangingPunct="1">
              <a:lnSpc>
                <a:spcPts val="1500"/>
              </a:lnSpc>
              <a:spcBef>
                <a:spcPts val="0"/>
              </a:spcBef>
              <a:spcAft>
                <a:spcPts val="0"/>
              </a:spcAft>
              <a:buClrTx/>
              <a:buSzTx/>
              <a:buFontTx/>
              <a:buNone/>
              <a:tabLst/>
              <a:defRPr/>
            </a:pPr>
            <a:r>
              <a:rPr kumimoji="0" lang="en-US" sz="1400" b="1" i="0" u="none" strike="noStrike" kern="0" cap="none" spc="0" normalizeH="0" baseline="0" noProof="0">
                <a:ln>
                  <a:noFill/>
                </a:ln>
                <a:solidFill>
                  <a:srgbClr val="BC11FF"/>
                </a:solidFill>
                <a:effectLst/>
                <a:uLnTx/>
                <a:uFillTx/>
                <a:latin typeface="Calibri" panose="020F0502020204030204" pitchFamily="34" charset="0"/>
                <a:ea typeface="+mn-ea"/>
                <a:cs typeface="Calibri" panose="020F0502020204030204" pitchFamily="34" charset="0"/>
              </a:rPr>
              <a:t>Food, Bev, CPG, Life Sciences</a:t>
            </a:r>
          </a:p>
        </p:txBody>
      </p:sp>
      <p:grpSp>
        <p:nvGrpSpPr>
          <p:cNvPr id="114" name="Group 113">
            <a:extLst>
              <a:ext uri="{FF2B5EF4-FFF2-40B4-BE49-F238E27FC236}">
                <a16:creationId xmlns:a16="http://schemas.microsoft.com/office/drawing/2014/main" id="{03A940A2-6082-4104-A7C9-32669B59EA60}"/>
              </a:ext>
            </a:extLst>
          </p:cNvPr>
          <p:cNvGrpSpPr/>
          <p:nvPr/>
        </p:nvGrpSpPr>
        <p:grpSpPr>
          <a:xfrm>
            <a:off x="3431688" y="3202453"/>
            <a:ext cx="1020884" cy="1739468"/>
            <a:chOff x="7924593" y="-2661732"/>
            <a:chExt cx="1020884" cy="1739468"/>
          </a:xfrm>
        </p:grpSpPr>
        <p:pic>
          <p:nvPicPr>
            <p:cNvPr id="49" name="Picture 48">
              <a:extLst>
                <a:ext uri="{FF2B5EF4-FFF2-40B4-BE49-F238E27FC236}">
                  <a16:creationId xmlns:a16="http://schemas.microsoft.com/office/drawing/2014/main" id="{FB4C832C-D834-4EC0-9760-36E1F0C8575C}"/>
                </a:ext>
              </a:extLst>
            </p:cNvPr>
            <p:cNvPicPr>
              <a:picLocks noChangeAspect="1"/>
            </p:cNvPicPr>
            <p:nvPr/>
          </p:nvPicPr>
          <p:blipFill rotWithShape="1">
            <a:blip r:embed="rId8">
              <a:grayscl/>
              <a:extLst>
                <a:ext uri="{28A0092B-C50C-407E-A947-70E740481C1C}">
                  <a14:useLocalDpi xmlns:a14="http://schemas.microsoft.com/office/drawing/2010/main" val="0"/>
                </a:ext>
              </a:extLst>
            </a:blip>
            <a:srcRect r="23500" b="2798"/>
            <a:stretch/>
          </p:blipFill>
          <p:spPr>
            <a:xfrm>
              <a:off x="8226889" y="-2661732"/>
              <a:ext cx="718588" cy="684782"/>
            </a:xfrm>
            <a:prstGeom prst="rect">
              <a:avLst/>
            </a:prstGeom>
          </p:spPr>
        </p:pic>
        <p:pic>
          <p:nvPicPr>
            <p:cNvPr id="50" name="Picture 49">
              <a:extLst>
                <a:ext uri="{FF2B5EF4-FFF2-40B4-BE49-F238E27FC236}">
                  <a16:creationId xmlns:a16="http://schemas.microsoft.com/office/drawing/2014/main" id="{0C2F3F35-365B-41EC-A01E-B3CB21A1215E}"/>
                </a:ext>
              </a:extLst>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7924593" y="-1048222"/>
              <a:ext cx="880827" cy="125958"/>
            </a:xfrm>
            <a:prstGeom prst="rect">
              <a:avLst/>
            </a:prstGeom>
          </p:spPr>
        </p:pic>
        <p:pic>
          <p:nvPicPr>
            <p:cNvPr id="53" name="Picture 52">
              <a:extLst>
                <a:ext uri="{FF2B5EF4-FFF2-40B4-BE49-F238E27FC236}">
                  <a16:creationId xmlns:a16="http://schemas.microsoft.com/office/drawing/2014/main" id="{F64FD6D4-50BF-41A0-BB28-CE2C900F883C}"/>
                </a:ext>
              </a:extLst>
            </p:cNvPr>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7943927" y="-1409960"/>
              <a:ext cx="836818" cy="253370"/>
            </a:xfrm>
            <a:prstGeom prst="rect">
              <a:avLst/>
            </a:prstGeom>
          </p:spPr>
        </p:pic>
      </p:grpSp>
      <p:sp>
        <p:nvSpPr>
          <p:cNvPr id="15" name="Rectangle 14">
            <a:extLst>
              <a:ext uri="{FF2B5EF4-FFF2-40B4-BE49-F238E27FC236}">
                <a16:creationId xmlns:a16="http://schemas.microsoft.com/office/drawing/2014/main" id="{7A745088-3168-46B3-BEFC-C65EA5DDBBF4}"/>
              </a:ext>
            </a:extLst>
          </p:cNvPr>
          <p:cNvSpPr/>
          <p:nvPr/>
        </p:nvSpPr>
        <p:spPr>
          <a:xfrm>
            <a:off x="5975720" y="2718306"/>
            <a:ext cx="1249384" cy="3439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2AFC847A-47F6-493A-9F8B-7A2988CF9C66}"/>
              </a:ext>
            </a:extLst>
          </p:cNvPr>
          <p:cNvCxnSpPr>
            <a:cxnSpLocks/>
          </p:cNvCxnSpPr>
          <p:nvPr/>
        </p:nvCxnSpPr>
        <p:spPr>
          <a:xfrm flipH="1">
            <a:off x="5967284" y="2718306"/>
            <a:ext cx="1188720" cy="0"/>
          </a:xfrm>
          <a:prstGeom prst="line">
            <a:avLst/>
          </a:prstGeom>
          <a:ln w="38100">
            <a:solidFill>
              <a:schemeClr val="accent6"/>
            </a:solidFill>
          </a:ln>
        </p:spPr>
        <p:style>
          <a:lnRef idx="1">
            <a:schemeClr val="accent4"/>
          </a:lnRef>
          <a:fillRef idx="0">
            <a:schemeClr val="accent4"/>
          </a:fillRef>
          <a:effectRef idx="0">
            <a:schemeClr val="accent4"/>
          </a:effectRef>
          <a:fontRef idx="minor">
            <a:schemeClr val="tx1"/>
          </a:fontRef>
        </p:style>
      </p:cxnSp>
      <p:sp>
        <p:nvSpPr>
          <p:cNvPr id="61" name="Freeform 27">
            <a:extLst>
              <a:ext uri="{FF2B5EF4-FFF2-40B4-BE49-F238E27FC236}">
                <a16:creationId xmlns:a16="http://schemas.microsoft.com/office/drawing/2014/main" id="{E26EA105-5D3A-4DAE-AC98-4DFBD2618E78}"/>
              </a:ext>
            </a:extLst>
          </p:cNvPr>
          <p:cNvSpPr>
            <a:spLocks noChangeAspect="1" noEditPoints="1"/>
          </p:cNvSpPr>
          <p:nvPr/>
        </p:nvSpPr>
        <p:spPr bwMode="auto">
          <a:xfrm>
            <a:off x="6289372" y="1604428"/>
            <a:ext cx="532161" cy="532161"/>
          </a:xfrm>
          <a:custGeom>
            <a:avLst/>
            <a:gdLst>
              <a:gd name="T0" fmla="*/ 104 w 256"/>
              <a:gd name="T1" fmla="*/ 192 h 256"/>
              <a:gd name="T2" fmla="*/ 120 w 256"/>
              <a:gd name="T3" fmla="*/ 200 h 256"/>
              <a:gd name="T4" fmla="*/ 128 w 256"/>
              <a:gd name="T5" fmla="*/ 256 h 256"/>
              <a:gd name="T6" fmla="*/ 124 w 256"/>
              <a:gd name="T7" fmla="*/ 192 h 256"/>
              <a:gd name="T8" fmla="*/ 28 w 256"/>
              <a:gd name="T9" fmla="*/ 176 h 256"/>
              <a:gd name="T10" fmla="*/ 24 w 256"/>
              <a:gd name="T11" fmla="*/ 256 h 256"/>
              <a:gd name="T12" fmla="*/ 32 w 256"/>
              <a:gd name="T13" fmla="*/ 184 h 256"/>
              <a:gd name="T14" fmla="*/ 64 w 256"/>
              <a:gd name="T15" fmla="*/ 256 h 256"/>
              <a:gd name="T16" fmla="*/ 72 w 256"/>
              <a:gd name="T17" fmla="*/ 180 h 256"/>
              <a:gd name="T18" fmla="*/ 92 w 256"/>
              <a:gd name="T19" fmla="*/ 144 h 256"/>
              <a:gd name="T20" fmla="*/ 80 w 256"/>
              <a:gd name="T21" fmla="*/ 124 h 256"/>
              <a:gd name="T22" fmla="*/ 52 w 256"/>
              <a:gd name="T23" fmla="*/ 120 h 256"/>
              <a:gd name="T24" fmla="*/ 48 w 256"/>
              <a:gd name="T25" fmla="*/ 80 h 256"/>
              <a:gd name="T26" fmla="*/ 44 w 256"/>
              <a:gd name="T27" fmla="*/ 120 h 256"/>
              <a:gd name="T28" fmla="*/ 16 w 256"/>
              <a:gd name="T29" fmla="*/ 124 h 256"/>
              <a:gd name="T30" fmla="*/ 4 w 256"/>
              <a:gd name="T31" fmla="*/ 144 h 256"/>
              <a:gd name="T32" fmla="*/ 0 w 256"/>
              <a:gd name="T33" fmla="*/ 256 h 256"/>
              <a:gd name="T34" fmla="*/ 8 w 256"/>
              <a:gd name="T35" fmla="*/ 152 h 256"/>
              <a:gd name="T36" fmla="*/ 88 w 256"/>
              <a:gd name="T37" fmla="*/ 256 h 256"/>
              <a:gd name="T38" fmla="*/ 96 w 256"/>
              <a:gd name="T39" fmla="*/ 148 h 256"/>
              <a:gd name="T40" fmla="*/ 72 w 256"/>
              <a:gd name="T41" fmla="*/ 144 h 256"/>
              <a:gd name="T42" fmla="*/ 24 w 256"/>
              <a:gd name="T43" fmla="*/ 128 h 256"/>
              <a:gd name="T44" fmla="*/ 72 w 256"/>
              <a:gd name="T45" fmla="*/ 144 h 256"/>
              <a:gd name="T46" fmla="*/ 216 w 256"/>
              <a:gd name="T47" fmla="*/ 120 h 256"/>
              <a:gd name="T48" fmla="*/ 184 w 256"/>
              <a:gd name="T49" fmla="*/ 160 h 256"/>
              <a:gd name="T50" fmla="*/ 176 w 256"/>
              <a:gd name="T51" fmla="*/ 120 h 256"/>
              <a:gd name="T52" fmla="*/ 160 w 256"/>
              <a:gd name="T53" fmla="*/ 160 h 256"/>
              <a:gd name="T54" fmla="*/ 176 w 256"/>
              <a:gd name="T55" fmla="*/ 168 h 256"/>
              <a:gd name="T56" fmla="*/ 160 w 256"/>
              <a:gd name="T57" fmla="*/ 224 h 256"/>
              <a:gd name="T58" fmla="*/ 176 w 256"/>
              <a:gd name="T59" fmla="*/ 232 h 256"/>
              <a:gd name="T60" fmla="*/ 184 w 256"/>
              <a:gd name="T61" fmla="*/ 256 h 256"/>
              <a:gd name="T62" fmla="*/ 216 w 256"/>
              <a:gd name="T63" fmla="*/ 232 h 256"/>
              <a:gd name="T64" fmla="*/ 224 w 256"/>
              <a:gd name="T65" fmla="*/ 256 h 256"/>
              <a:gd name="T66" fmla="*/ 240 w 256"/>
              <a:gd name="T67" fmla="*/ 232 h 256"/>
              <a:gd name="T68" fmla="*/ 224 w 256"/>
              <a:gd name="T69" fmla="*/ 224 h 256"/>
              <a:gd name="T70" fmla="*/ 240 w 256"/>
              <a:gd name="T71" fmla="*/ 168 h 256"/>
              <a:gd name="T72" fmla="*/ 224 w 256"/>
              <a:gd name="T73" fmla="*/ 160 h 256"/>
              <a:gd name="T74" fmla="*/ 216 w 256"/>
              <a:gd name="T75" fmla="*/ 224 h 256"/>
              <a:gd name="T76" fmla="*/ 184 w 256"/>
              <a:gd name="T77" fmla="*/ 168 h 256"/>
              <a:gd name="T78" fmla="*/ 216 w 256"/>
              <a:gd name="T79" fmla="*/ 224 h 256"/>
              <a:gd name="T80" fmla="*/ 240 w 256"/>
              <a:gd name="T81" fmla="*/ 96 h 256"/>
              <a:gd name="T82" fmla="*/ 236 w 256"/>
              <a:gd name="T83" fmla="*/ 72 h 256"/>
              <a:gd name="T84" fmla="*/ 224 w 256"/>
              <a:gd name="T85" fmla="*/ 52 h 256"/>
              <a:gd name="T86" fmla="*/ 204 w 256"/>
              <a:gd name="T87" fmla="*/ 48 h 256"/>
              <a:gd name="T88" fmla="*/ 200 w 256"/>
              <a:gd name="T89" fmla="*/ 0 h 256"/>
              <a:gd name="T90" fmla="*/ 196 w 256"/>
              <a:gd name="T91" fmla="*/ 48 h 256"/>
              <a:gd name="T92" fmla="*/ 176 w 256"/>
              <a:gd name="T93" fmla="*/ 52 h 256"/>
              <a:gd name="T94" fmla="*/ 164 w 256"/>
              <a:gd name="T95" fmla="*/ 72 h 256"/>
              <a:gd name="T96" fmla="*/ 160 w 256"/>
              <a:gd name="T97" fmla="*/ 96 h 256"/>
              <a:gd name="T98" fmla="*/ 144 w 256"/>
              <a:gd name="T99" fmla="*/ 100 h 256"/>
              <a:gd name="T100" fmla="*/ 152 w 256"/>
              <a:gd name="T101" fmla="*/ 256 h 256"/>
              <a:gd name="T102" fmla="*/ 248 w 256"/>
              <a:gd name="T103" fmla="*/ 104 h 256"/>
              <a:gd name="T104" fmla="*/ 256 w 256"/>
              <a:gd name="T105" fmla="*/ 256 h 256"/>
              <a:gd name="T106" fmla="*/ 252 w 256"/>
              <a:gd name="T107" fmla="*/ 96 h 256"/>
              <a:gd name="T108" fmla="*/ 216 w 256"/>
              <a:gd name="T109" fmla="*/ 56 h 256"/>
              <a:gd name="T110" fmla="*/ 184 w 256"/>
              <a:gd name="T111" fmla="*/ 72 h 256"/>
              <a:gd name="T112" fmla="*/ 232 w 256"/>
              <a:gd name="T113" fmla="*/ 96 h 256"/>
              <a:gd name="T114" fmla="*/ 168 w 256"/>
              <a:gd name="T115" fmla="*/ 80 h 256"/>
              <a:gd name="T116" fmla="*/ 232 w 256"/>
              <a:gd name="T117" fmla="*/ 9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6" h="256">
                <a:moveTo>
                  <a:pt x="124" y="192"/>
                </a:moveTo>
                <a:cubicBezTo>
                  <a:pt x="104" y="192"/>
                  <a:pt x="104" y="192"/>
                  <a:pt x="104" y="192"/>
                </a:cubicBezTo>
                <a:cubicBezTo>
                  <a:pt x="104" y="200"/>
                  <a:pt x="104" y="200"/>
                  <a:pt x="104" y="200"/>
                </a:cubicBezTo>
                <a:cubicBezTo>
                  <a:pt x="120" y="200"/>
                  <a:pt x="120" y="200"/>
                  <a:pt x="120" y="200"/>
                </a:cubicBezTo>
                <a:cubicBezTo>
                  <a:pt x="120" y="256"/>
                  <a:pt x="120" y="256"/>
                  <a:pt x="120" y="256"/>
                </a:cubicBezTo>
                <a:cubicBezTo>
                  <a:pt x="128" y="256"/>
                  <a:pt x="128" y="256"/>
                  <a:pt x="128" y="256"/>
                </a:cubicBezTo>
                <a:cubicBezTo>
                  <a:pt x="128" y="196"/>
                  <a:pt x="128" y="196"/>
                  <a:pt x="128" y="196"/>
                </a:cubicBezTo>
                <a:cubicBezTo>
                  <a:pt x="128" y="194"/>
                  <a:pt x="126" y="192"/>
                  <a:pt x="124" y="192"/>
                </a:cubicBezTo>
                <a:close/>
                <a:moveTo>
                  <a:pt x="68" y="176"/>
                </a:moveTo>
                <a:cubicBezTo>
                  <a:pt x="28" y="176"/>
                  <a:pt x="28" y="176"/>
                  <a:pt x="28" y="176"/>
                </a:cubicBezTo>
                <a:cubicBezTo>
                  <a:pt x="26" y="176"/>
                  <a:pt x="24" y="178"/>
                  <a:pt x="24" y="180"/>
                </a:cubicBezTo>
                <a:cubicBezTo>
                  <a:pt x="24" y="256"/>
                  <a:pt x="24" y="256"/>
                  <a:pt x="24" y="256"/>
                </a:cubicBezTo>
                <a:cubicBezTo>
                  <a:pt x="32" y="256"/>
                  <a:pt x="32" y="256"/>
                  <a:pt x="32" y="256"/>
                </a:cubicBezTo>
                <a:cubicBezTo>
                  <a:pt x="32" y="184"/>
                  <a:pt x="32" y="184"/>
                  <a:pt x="32" y="184"/>
                </a:cubicBezTo>
                <a:cubicBezTo>
                  <a:pt x="64" y="184"/>
                  <a:pt x="64" y="184"/>
                  <a:pt x="64" y="184"/>
                </a:cubicBezTo>
                <a:cubicBezTo>
                  <a:pt x="64" y="256"/>
                  <a:pt x="64" y="256"/>
                  <a:pt x="64" y="256"/>
                </a:cubicBezTo>
                <a:cubicBezTo>
                  <a:pt x="72" y="256"/>
                  <a:pt x="72" y="256"/>
                  <a:pt x="72" y="256"/>
                </a:cubicBezTo>
                <a:cubicBezTo>
                  <a:pt x="72" y="180"/>
                  <a:pt x="72" y="180"/>
                  <a:pt x="72" y="180"/>
                </a:cubicBezTo>
                <a:cubicBezTo>
                  <a:pt x="72" y="178"/>
                  <a:pt x="70" y="176"/>
                  <a:pt x="68" y="176"/>
                </a:cubicBezTo>
                <a:close/>
                <a:moveTo>
                  <a:pt x="92" y="144"/>
                </a:moveTo>
                <a:cubicBezTo>
                  <a:pt x="80" y="144"/>
                  <a:pt x="80" y="144"/>
                  <a:pt x="80" y="144"/>
                </a:cubicBezTo>
                <a:cubicBezTo>
                  <a:pt x="80" y="124"/>
                  <a:pt x="80" y="124"/>
                  <a:pt x="80" y="124"/>
                </a:cubicBezTo>
                <a:cubicBezTo>
                  <a:pt x="80" y="122"/>
                  <a:pt x="78" y="120"/>
                  <a:pt x="76" y="120"/>
                </a:cubicBezTo>
                <a:cubicBezTo>
                  <a:pt x="52" y="120"/>
                  <a:pt x="52" y="120"/>
                  <a:pt x="52" y="120"/>
                </a:cubicBezTo>
                <a:cubicBezTo>
                  <a:pt x="52" y="84"/>
                  <a:pt x="52" y="84"/>
                  <a:pt x="52" y="84"/>
                </a:cubicBezTo>
                <a:cubicBezTo>
                  <a:pt x="52" y="82"/>
                  <a:pt x="50" y="80"/>
                  <a:pt x="48" y="80"/>
                </a:cubicBezTo>
                <a:cubicBezTo>
                  <a:pt x="46" y="80"/>
                  <a:pt x="44" y="82"/>
                  <a:pt x="44" y="84"/>
                </a:cubicBezTo>
                <a:cubicBezTo>
                  <a:pt x="44" y="120"/>
                  <a:pt x="44" y="120"/>
                  <a:pt x="44" y="120"/>
                </a:cubicBezTo>
                <a:cubicBezTo>
                  <a:pt x="20" y="120"/>
                  <a:pt x="20" y="120"/>
                  <a:pt x="20" y="120"/>
                </a:cubicBezTo>
                <a:cubicBezTo>
                  <a:pt x="18" y="120"/>
                  <a:pt x="16" y="122"/>
                  <a:pt x="16" y="124"/>
                </a:cubicBezTo>
                <a:cubicBezTo>
                  <a:pt x="16" y="144"/>
                  <a:pt x="16" y="144"/>
                  <a:pt x="16" y="144"/>
                </a:cubicBezTo>
                <a:cubicBezTo>
                  <a:pt x="4" y="144"/>
                  <a:pt x="4" y="144"/>
                  <a:pt x="4" y="144"/>
                </a:cubicBezTo>
                <a:cubicBezTo>
                  <a:pt x="2" y="144"/>
                  <a:pt x="0" y="146"/>
                  <a:pt x="0" y="148"/>
                </a:cubicBezTo>
                <a:cubicBezTo>
                  <a:pt x="0" y="256"/>
                  <a:pt x="0" y="256"/>
                  <a:pt x="0" y="256"/>
                </a:cubicBezTo>
                <a:cubicBezTo>
                  <a:pt x="8" y="256"/>
                  <a:pt x="8" y="256"/>
                  <a:pt x="8" y="256"/>
                </a:cubicBezTo>
                <a:cubicBezTo>
                  <a:pt x="8" y="152"/>
                  <a:pt x="8" y="152"/>
                  <a:pt x="8" y="152"/>
                </a:cubicBezTo>
                <a:cubicBezTo>
                  <a:pt x="88" y="152"/>
                  <a:pt x="88" y="152"/>
                  <a:pt x="88" y="152"/>
                </a:cubicBezTo>
                <a:cubicBezTo>
                  <a:pt x="88" y="256"/>
                  <a:pt x="88" y="256"/>
                  <a:pt x="88" y="256"/>
                </a:cubicBezTo>
                <a:cubicBezTo>
                  <a:pt x="96" y="256"/>
                  <a:pt x="96" y="256"/>
                  <a:pt x="96" y="256"/>
                </a:cubicBezTo>
                <a:cubicBezTo>
                  <a:pt x="96" y="148"/>
                  <a:pt x="96" y="148"/>
                  <a:pt x="96" y="148"/>
                </a:cubicBezTo>
                <a:cubicBezTo>
                  <a:pt x="96" y="146"/>
                  <a:pt x="94" y="144"/>
                  <a:pt x="92" y="144"/>
                </a:cubicBezTo>
                <a:close/>
                <a:moveTo>
                  <a:pt x="72" y="144"/>
                </a:moveTo>
                <a:cubicBezTo>
                  <a:pt x="24" y="144"/>
                  <a:pt x="24" y="144"/>
                  <a:pt x="24" y="144"/>
                </a:cubicBezTo>
                <a:cubicBezTo>
                  <a:pt x="24" y="128"/>
                  <a:pt x="24" y="128"/>
                  <a:pt x="24" y="128"/>
                </a:cubicBezTo>
                <a:cubicBezTo>
                  <a:pt x="72" y="128"/>
                  <a:pt x="72" y="128"/>
                  <a:pt x="72" y="128"/>
                </a:cubicBezTo>
                <a:lnTo>
                  <a:pt x="72" y="144"/>
                </a:lnTo>
                <a:close/>
                <a:moveTo>
                  <a:pt x="224" y="120"/>
                </a:moveTo>
                <a:cubicBezTo>
                  <a:pt x="216" y="120"/>
                  <a:pt x="216" y="120"/>
                  <a:pt x="216" y="120"/>
                </a:cubicBezTo>
                <a:cubicBezTo>
                  <a:pt x="216" y="160"/>
                  <a:pt x="216" y="160"/>
                  <a:pt x="216" y="160"/>
                </a:cubicBezTo>
                <a:cubicBezTo>
                  <a:pt x="184" y="160"/>
                  <a:pt x="184" y="160"/>
                  <a:pt x="184" y="160"/>
                </a:cubicBezTo>
                <a:cubicBezTo>
                  <a:pt x="184" y="120"/>
                  <a:pt x="184" y="120"/>
                  <a:pt x="184" y="120"/>
                </a:cubicBezTo>
                <a:cubicBezTo>
                  <a:pt x="176" y="120"/>
                  <a:pt x="176" y="120"/>
                  <a:pt x="176" y="120"/>
                </a:cubicBezTo>
                <a:cubicBezTo>
                  <a:pt x="176" y="160"/>
                  <a:pt x="176" y="160"/>
                  <a:pt x="176" y="160"/>
                </a:cubicBezTo>
                <a:cubicBezTo>
                  <a:pt x="160" y="160"/>
                  <a:pt x="160" y="160"/>
                  <a:pt x="160" y="160"/>
                </a:cubicBezTo>
                <a:cubicBezTo>
                  <a:pt x="160" y="168"/>
                  <a:pt x="160" y="168"/>
                  <a:pt x="160" y="168"/>
                </a:cubicBezTo>
                <a:cubicBezTo>
                  <a:pt x="176" y="168"/>
                  <a:pt x="176" y="168"/>
                  <a:pt x="176" y="168"/>
                </a:cubicBezTo>
                <a:cubicBezTo>
                  <a:pt x="176" y="224"/>
                  <a:pt x="176" y="224"/>
                  <a:pt x="176" y="224"/>
                </a:cubicBezTo>
                <a:cubicBezTo>
                  <a:pt x="160" y="224"/>
                  <a:pt x="160" y="224"/>
                  <a:pt x="160" y="224"/>
                </a:cubicBezTo>
                <a:cubicBezTo>
                  <a:pt x="160" y="232"/>
                  <a:pt x="160" y="232"/>
                  <a:pt x="160" y="232"/>
                </a:cubicBezTo>
                <a:cubicBezTo>
                  <a:pt x="176" y="232"/>
                  <a:pt x="176" y="232"/>
                  <a:pt x="176" y="232"/>
                </a:cubicBezTo>
                <a:cubicBezTo>
                  <a:pt x="176" y="256"/>
                  <a:pt x="176" y="256"/>
                  <a:pt x="176" y="256"/>
                </a:cubicBezTo>
                <a:cubicBezTo>
                  <a:pt x="184" y="256"/>
                  <a:pt x="184" y="256"/>
                  <a:pt x="184" y="256"/>
                </a:cubicBezTo>
                <a:cubicBezTo>
                  <a:pt x="184" y="232"/>
                  <a:pt x="184" y="232"/>
                  <a:pt x="184" y="232"/>
                </a:cubicBezTo>
                <a:cubicBezTo>
                  <a:pt x="216" y="232"/>
                  <a:pt x="216" y="232"/>
                  <a:pt x="216" y="232"/>
                </a:cubicBezTo>
                <a:cubicBezTo>
                  <a:pt x="216" y="256"/>
                  <a:pt x="216" y="256"/>
                  <a:pt x="216" y="256"/>
                </a:cubicBezTo>
                <a:cubicBezTo>
                  <a:pt x="224" y="256"/>
                  <a:pt x="224" y="256"/>
                  <a:pt x="224" y="256"/>
                </a:cubicBezTo>
                <a:cubicBezTo>
                  <a:pt x="224" y="232"/>
                  <a:pt x="224" y="232"/>
                  <a:pt x="224" y="232"/>
                </a:cubicBezTo>
                <a:cubicBezTo>
                  <a:pt x="240" y="232"/>
                  <a:pt x="240" y="232"/>
                  <a:pt x="240" y="232"/>
                </a:cubicBezTo>
                <a:cubicBezTo>
                  <a:pt x="240" y="224"/>
                  <a:pt x="240" y="224"/>
                  <a:pt x="240" y="224"/>
                </a:cubicBezTo>
                <a:cubicBezTo>
                  <a:pt x="224" y="224"/>
                  <a:pt x="224" y="224"/>
                  <a:pt x="224" y="224"/>
                </a:cubicBezTo>
                <a:cubicBezTo>
                  <a:pt x="224" y="168"/>
                  <a:pt x="224" y="168"/>
                  <a:pt x="224" y="168"/>
                </a:cubicBezTo>
                <a:cubicBezTo>
                  <a:pt x="240" y="168"/>
                  <a:pt x="240" y="168"/>
                  <a:pt x="240" y="168"/>
                </a:cubicBezTo>
                <a:cubicBezTo>
                  <a:pt x="240" y="160"/>
                  <a:pt x="240" y="160"/>
                  <a:pt x="240" y="160"/>
                </a:cubicBezTo>
                <a:cubicBezTo>
                  <a:pt x="224" y="160"/>
                  <a:pt x="224" y="160"/>
                  <a:pt x="224" y="160"/>
                </a:cubicBezTo>
                <a:lnTo>
                  <a:pt x="224" y="120"/>
                </a:lnTo>
                <a:close/>
                <a:moveTo>
                  <a:pt x="216" y="224"/>
                </a:moveTo>
                <a:cubicBezTo>
                  <a:pt x="184" y="224"/>
                  <a:pt x="184" y="224"/>
                  <a:pt x="184" y="224"/>
                </a:cubicBezTo>
                <a:cubicBezTo>
                  <a:pt x="184" y="168"/>
                  <a:pt x="184" y="168"/>
                  <a:pt x="184" y="168"/>
                </a:cubicBezTo>
                <a:cubicBezTo>
                  <a:pt x="216" y="168"/>
                  <a:pt x="216" y="168"/>
                  <a:pt x="216" y="168"/>
                </a:cubicBezTo>
                <a:lnTo>
                  <a:pt x="216" y="224"/>
                </a:lnTo>
                <a:close/>
                <a:moveTo>
                  <a:pt x="252" y="96"/>
                </a:moveTo>
                <a:cubicBezTo>
                  <a:pt x="240" y="96"/>
                  <a:pt x="240" y="96"/>
                  <a:pt x="240" y="96"/>
                </a:cubicBezTo>
                <a:cubicBezTo>
                  <a:pt x="240" y="76"/>
                  <a:pt x="240" y="76"/>
                  <a:pt x="240" y="76"/>
                </a:cubicBezTo>
                <a:cubicBezTo>
                  <a:pt x="240" y="74"/>
                  <a:pt x="238" y="72"/>
                  <a:pt x="236" y="72"/>
                </a:cubicBezTo>
                <a:cubicBezTo>
                  <a:pt x="224" y="72"/>
                  <a:pt x="224" y="72"/>
                  <a:pt x="224" y="72"/>
                </a:cubicBezTo>
                <a:cubicBezTo>
                  <a:pt x="224" y="52"/>
                  <a:pt x="224" y="52"/>
                  <a:pt x="224" y="52"/>
                </a:cubicBezTo>
                <a:cubicBezTo>
                  <a:pt x="224" y="50"/>
                  <a:pt x="222" y="48"/>
                  <a:pt x="220" y="48"/>
                </a:cubicBezTo>
                <a:cubicBezTo>
                  <a:pt x="204" y="48"/>
                  <a:pt x="204" y="48"/>
                  <a:pt x="204" y="48"/>
                </a:cubicBezTo>
                <a:cubicBezTo>
                  <a:pt x="204" y="4"/>
                  <a:pt x="204" y="4"/>
                  <a:pt x="204" y="4"/>
                </a:cubicBezTo>
                <a:cubicBezTo>
                  <a:pt x="204" y="2"/>
                  <a:pt x="202" y="0"/>
                  <a:pt x="200" y="0"/>
                </a:cubicBezTo>
                <a:cubicBezTo>
                  <a:pt x="198" y="0"/>
                  <a:pt x="196" y="2"/>
                  <a:pt x="196" y="4"/>
                </a:cubicBezTo>
                <a:cubicBezTo>
                  <a:pt x="196" y="48"/>
                  <a:pt x="196" y="48"/>
                  <a:pt x="196" y="48"/>
                </a:cubicBezTo>
                <a:cubicBezTo>
                  <a:pt x="180" y="48"/>
                  <a:pt x="180" y="48"/>
                  <a:pt x="180" y="48"/>
                </a:cubicBezTo>
                <a:cubicBezTo>
                  <a:pt x="178" y="48"/>
                  <a:pt x="176" y="50"/>
                  <a:pt x="176" y="52"/>
                </a:cubicBezTo>
                <a:cubicBezTo>
                  <a:pt x="176" y="72"/>
                  <a:pt x="176" y="72"/>
                  <a:pt x="176" y="72"/>
                </a:cubicBezTo>
                <a:cubicBezTo>
                  <a:pt x="164" y="72"/>
                  <a:pt x="164" y="72"/>
                  <a:pt x="164" y="72"/>
                </a:cubicBezTo>
                <a:cubicBezTo>
                  <a:pt x="162" y="72"/>
                  <a:pt x="160" y="74"/>
                  <a:pt x="160" y="76"/>
                </a:cubicBezTo>
                <a:cubicBezTo>
                  <a:pt x="160" y="96"/>
                  <a:pt x="160" y="96"/>
                  <a:pt x="160" y="96"/>
                </a:cubicBezTo>
                <a:cubicBezTo>
                  <a:pt x="148" y="96"/>
                  <a:pt x="148" y="96"/>
                  <a:pt x="148" y="96"/>
                </a:cubicBezTo>
                <a:cubicBezTo>
                  <a:pt x="146" y="96"/>
                  <a:pt x="144" y="98"/>
                  <a:pt x="144" y="100"/>
                </a:cubicBezTo>
                <a:cubicBezTo>
                  <a:pt x="144" y="256"/>
                  <a:pt x="144" y="256"/>
                  <a:pt x="144" y="256"/>
                </a:cubicBezTo>
                <a:cubicBezTo>
                  <a:pt x="152" y="256"/>
                  <a:pt x="152" y="256"/>
                  <a:pt x="152" y="256"/>
                </a:cubicBezTo>
                <a:cubicBezTo>
                  <a:pt x="152" y="104"/>
                  <a:pt x="152" y="104"/>
                  <a:pt x="152" y="104"/>
                </a:cubicBezTo>
                <a:cubicBezTo>
                  <a:pt x="248" y="104"/>
                  <a:pt x="248" y="104"/>
                  <a:pt x="248" y="104"/>
                </a:cubicBezTo>
                <a:cubicBezTo>
                  <a:pt x="248" y="256"/>
                  <a:pt x="248" y="256"/>
                  <a:pt x="248" y="256"/>
                </a:cubicBezTo>
                <a:cubicBezTo>
                  <a:pt x="256" y="256"/>
                  <a:pt x="256" y="256"/>
                  <a:pt x="256" y="256"/>
                </a:cubicBezTo>
                <a:cubicBezTo>
                  <a:pt x="256" y="100"/>
                  <a:pt x="256" y="100"/>
                  <a:pt x="256" y="100"/>
                </a:cubicBezTo>
                <a:cubicBezTo>
                  <a:pt x="256" y="98"/>
                  <a:pt x="254" y="96"/>
                  <a:pt x="252" y="96"/>
                </a:cubicBezTo>
                <a:close/>
                <a:moveTo>
                  <a:pt x="184" y="56"/>
                </a:moveTo>
                <a:cubicBezTo>
                  <a:pt x="216" y="56"/>
                  <a:pt x="216" y="56"/>
                  <a:pt x="216" y="56"/>
                </a:cubicBezTo>
                <a:cubicBezTo>
                  <a:pt x="216" y="72"/>
                  <a:pt x="216" y="72"/>
                  <a:pt x="216" y="72"/>
                </a:cubicBezTo>
                <a:cubicBezTo>
                  <a:pt x="184" y="72"/>
                  <a:pt x="184" y="72"/>
                  <a:pt x="184" y="72"/>
                </a:cubicBezTo>
                <a:lnTo>
                  <a:pt x="184" y="56"/>
                </a:lnTo>
                <a:close/>
                <a:moveTo>
                  <a:pt x="232" y="96"/>
                </a:moveTo>
                <a:cubicBezTo>
                  <a:pt x="168" y="96"/>
                  <a:pt x="168" y="96"/>
                  <a:pt x="168" y="96"/>
                </a:cubicBezTo>
                <a:cubicBezTo>
                  <a:pt x="168" y="80"/>
                  <a:pt x="168" y="80"/>
                  <a:pt x="168" y="80"/>
                </a:cubicBezTo>
                <a:cubicBezTo>
                  <a:pt x="232" y="80"/>
                  <a:pt x="232" y="80"/>
                  <a:pt x="232" y="80"/>
                </a:cubicBezTo>
                <a:lnTo>
                  <a:pt x="232" y="9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1152"/>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BAA30E77-91EB-4012-A096-ADB06DDBEF3F}"/>
              </a:ext>
            </a:extLst>
          </p:cNvPr>
          <p:cNvSpPr txBox="1"/>
          <p:nvPr/>
        </p:nvSpPr>
        <p:spPr>
          <a:xfrm>
            <a:off x="5953327" y="2246436"/>
            <a:ext cx="1253781" cy="307771"/>
          </a:xfrm>
          <a:prstGeom prst="rect">
            <a:avLst/>
          </a:prstGeom>
          <a:noFill/>
        </p:spPr>
        <p:txBody>
          <a:bodyPr wrap="square" lIns="91435" tIns="45717" rIns="91435" bIns="45717"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BC11FF"/>
                </a:solidFill>
                <a:effectLst/>
                <a:uLnTx/>
                <a:uFillTx/>
                <a:latin typeface="Calibri" panose="020F0502020204030204" pitchFamily="34" charset="0"/>
                <a:ea typeface="+mn-ea"/>
                <a:cs typeface="Calibri" panose="020F0502020204030204" pitchFamily="34" charset="0"/>
              </a:rPr>
              <a:t>Infrastructure</a:t>
            </a:r>
          </a:p>
        </p:txBody>
      </p:sp>
      <p:pic>
        <p:nvPicPr>
          <p:cNvPr id="63" name="Picture 62">
            <a:extLst>
              <a:ext uri="{FF2B5EF4-FFF2-40B4-BE49-F238E27FC236}">
                <a16:creationId xmlns:a16="http://schemas.microsoft.com/office/drawing/2014/main" id="{21F22BBB-C4A6-4F5D-B01F-64FA38F82BBF}"/>
              </a:ext>
            </a:extLst>
          </p:cNvPr>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a:off x="6412446" y="2899682"/>
            <a:ext cx="409087" cy="543145"/>
          </a:xfrm>
          <a:prstGeom prst="rect">
            <a:avLst/>
          </a:prstGeom>
        </p:spPr>
      </p:pic>
      <p:pic>
        <p:nvPicPr>
          <p:cNvPr id="64" name="Picture 63">
            <a:extLst>
              <a:ext uri="{FF2B5EF4-FFF2-40B4-BE49-F238E27FC236}">
                <a16:creationId xmlns:a16="http://schemas.microsoft.com/office/drawing/2014/main" id="{BB38C01A-F532-4F75-98CA-95620E64E7BF}"/>
              </a:ext>
            </a:extLst>
          </p:cNvPr>
          <p:cNvPicPr>
            <a:picLocks noChangeAspect="1"/>
          </p:cNvPicPr>
          <p:nvPr/>
        </p:nvPicPr>
        <p:blipFill>
          <a:blip r:embed="rId12">
            <a:grayscl/>
            <a:extLst>
              <a:ext uri="{28A0092B-C50C-407E-A947-70E740481C1C}">
                <a14:useLocalDpi xmlns:a14="http://schemas.microsoft.com/office/drawing/2010/main" val="0"/>
              </a:ext>
            </a:extLst>
          </a:blip>
          <a:stretch>
            <a:fillRect/>
          </a:stretch>
        </p:blipFill>
        <p:spPr>
          <a:xfrm>
            <a:off x="6304373" y="3947404"/>
            <a:ext cx="687651" cy="399437"/>
          </a:xfrm>
          <a:prstGeom prst="rect">
            <a:avLst/>
          </a:prstGeom>
        </p:spPr>
      </p:pic>
      <p:pic>
        <p:nvPicPr>
          <p:cNvPr id="65" name="Picture 64">
            <a:extLst>
              <a:ext uri="{FF2B5EF4-FFF2-40B4-BE49-F238E27FC236}">
                <a16:creationId xmlns:a16="http://schemas.microsoft.com/office/drawing/2014/main" id="{7A5F08D0-94CD-406D-A8BC-7407B0DE08A6}"/>
              </a:ext>
            </a:extLst>
          </p:cNvPr>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6273935" y="5441370"/>
            <a:ext cx="875269" cy="597764"/>
          </a:xfrm>
          <a:prstGeom prst="rect">
            <a:avLst/>
          </a:prstGeom>
        </p:spPr>
      </p:pic>
      <p:pic>
        <p:nvPicPr>
          <p:cNvPr id="66" name="Picture 65">
            <a:extLst>
              <a:ext uri="{FF2B5EF4-FFF2-40B4-BE49-F238E27FC236}">
                <a16:creationId xmlns:a16="http://schemas.microsoft.com/office/drawing/2014/main" id="{7603F849-6269-45F7-9206-F6E44A433D48}"/>
              </a:ext>
            </a:extLst>
          </p:cNvPr>
          <p:cNvPicPr>
            <a:picLocks noChangeAspect="1"/>
          </p:cNvPicPr>
          <p:nvPr/>
        </p:nvPicPr>
        <p:blipFill rotWithShape="1">
          <a:blip r:embed="rId14">
            <a:grayscl/>
            <a:extLst>
              <a:ext uri="{28A0092B-C50C-407E-A947-70E740481C1C}">
                <a14:useLocalDpi xmlns:a14="http://schemas.microsoft.com/office/drawing/2010/main" val="0"/>
              </a:ext>
            </a:extLst>
          </a:blip>
          <a:srcRect l="5384" t="28249" r="5191" b="30624"/>
          <a:stretch/>
        </p:blipFill>
        <p:spPr>
          <a:xfrm>
            <a:off x="6102310" y="4430326"/>
            <a:ext cx="980569" cy="286636"/>
          </a:xfrm>
          <a:prstGeom prst="rect">
            <a:avLst/>
          </a:prstGeom>
        </p:spPr>
      </p:pic>
      <p:pic>
        <p:nvPicPr>
          <p:cNvPr id="67" name="Picture 66">
            <a:extLst>
              <a:ext uri="{FF2B5EF4-FFF2-40B4-BE49-F238E27FC236}">
                <a16:creationId xmlns:a16="http://schemas.microsoft.com/office/drawing/2014/main" id="{B3048D89-C702-4429-9642-FBCCD8F38D72}"/>
              </a:ext>
            </a:extLst>
          </p:cNvPr>
          <p:cNvPicPr>
            <a:picLocks noChangeAspect="1"/>
          </p:cNvPicPr>
          <p:nvPr/>
        </p:nvPicPr>
        <p:blipFill>
          <a:blip r:embed="rId15">
            <a:grayscl/>
            <a:extLst>
              <a:ext uri="{28A0092B-C50C-407E-A947-70E740481C1C}">
                <a14:useLocalDpi xmlns:a14="http://schemas.microsoft.com/office/drawing/2010/main" val="0"/>
              </a:ext>
            </a:extLst>
          </a:blip>
          <a:stretch>
            <a:fillRect/>
          </a:stretch>
        </p:blipFill>
        <p:spPr>
          <a:xfrm>
            <a:off x="6159696" y="3491917"/>
            <a:ext cx="951733" cy="342179"/>
          </a:xfrm>
          <a:prstGeom prst="rect">
            <a:avLst/>
          </a:prstGeom>
        </p:spPr>
      </p:pic>
      <p:pic>
        <p:nvPicPr>
          <p:cNvPr id="68" name="Picture 6" descr="Image result for pima county logo png">
            <a:extLst>
              <a:ext uri="{FF2B5EF4-FFF2-40B4-BE49-F238E27FC236}">
                <a16:creationId xmlns:a16="http://schemas.microsoft.com/office/drawing/2014/main" id="{4FC4E64B-5B5F-491F-B992-D57F9B6CAF7D}"/>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6106092" y="4916532"/>
            <a:ext cx="965817" cy="45499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1CBEA62-6C1A-4A48-BAC6-40ECDF445251}"/>
              </a:ext>
            </a:extLst>
          </p:cNvPr>
          <p:cNvSpPr/>
          <p:nvPr/>
        </p:nvSpPr>
        <p:spPr>
          <a:xfrm>
            <a:off x="1938271" y="2718867"/>
            <a:ext cx="1249384" cy="343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9E108355-C774-4103-B9D1-B3C5C8F9CB89}"/>
              </a:ext>
            </a:extLst>
          </p:cNvPr>
          <p:cNvCxnSpPr>
            <a:cxnSpLocks/>
          </p:cNvCxnSpPr>
          <p:nvPr/>
        </p:nvCxnSpPr>
        <p:spPr>
          <a:xfrm flipH="1">
            <a:off x="1933875" y="2718867"/>
            <a:ext cx="1188720" cy="0"/>
          </a:xfrm>
          <a:prstGeom prst="line">
            <a:avLst/>
          </a:prstGeom>
          <a:ln w="38100">
            <a:solidFill>
              <a:schemeClr val="accent6"/>
            </a:solidFill>
          </a:ln>
        </p:spPr>
        <p:style>
          <a:lnRef idx="1">
            <a:schemeClr val="accent4"/>
          </a:lnRef>
          <a:fillRef idx="0">
            <a:schemeClr val="accent4"/>
          </a:fillRef>
          <a:effectRef idx="0">
            <a:schemeClr val="accent4"/>
          </a:effectRef>
          <a:fontRef idx="minor">
            <a:schemeClr val="tx1"/>
          </a:fontRef>
        </p:style>
      </p:cxnSp>
      <p:sp>
        <p:nvSpPr>
          <p:cNvPr id="72" name="Freeform 97">
            <a:extLst>
              <a:ext uri="{FF2B5EF4-FFF2-40B4-BE49-F238E27FC236}">
                <a16:creationId xmlns:a16="http://schemas.microsoft.com/office/drawing/2014/main" id="{2EDED800-F2D2-4D85-93B8-B9E14AAB16D7}"/>
              </a:ext>
            </a:extLst>
          </p:cNvPr>
          <p:cNvSpPr>
            <a:spLocks noChangeAspect="1" noEditPoints="1"/>
          </p:cNvSpPr>
          <p:nvPr/>
        </p:nvSpPr>
        <p:spPr bwMode="auto">
          <a:xfrm>
            <a:off x="2331623" y="1611295"/>
            <a:ext cx="440164" cy="528197"/>
          </a:xfrm>
          <a:custGeom>
            <a:avLst/>
            <a:gdLst>
              <a:gd name="T0" fmla="*/ 96 w 214"/>
              <a:gd name="T1" fmla="*/ 100 h 256"/>
              <a:gd name="T2" fmla="*/ 104 w 214"/>
              <a:gd name="T3" fmla="*/ 84 h 256"/>
              <a:gd name="T4" fmla="*/ 92 w 214"/>
              <a:gd name="T5" fmla="*/ 71 h 256"/>
              <a:gd name="T6" fmla="*/ 112 w 214"/>
              <a:gd name="T7" fmla="*/ 8 h 256"/>
              <a:gd name="T8" fmla="*/ 120 w 214"/>
              <a:gd name="T9" fmla="*/ 100 h 256"/>
              <a:gd name="T10" fmla="*/ 116 w 214"/>
              <a:gd name="T11" fmla="*/ 0 h 256"/>
              <a:gd name="T12" fmla="*/ 100 w 214"/>
              <a:gd name="T13" fmla="*/ 3 h 256"/>
              <a:gd name="T14" fmla="*/ 85 w 214"/>
              <a:gd name="T15" fmla="*/ 75 h 256"/>
              <a:gd name="T16" fmla="*/ 97 w 214"/>
              <a:gd name="T17" fmla="*/ 143 h 256"/>
              <a:gd name="T18" fmla="*/ 80 w 214"/>
              <a:gd name="T19" fmla="*/ 144 h 256"/>
              <a:gd name="T20" fmla="*/ 74 w 214"/>
              <a:gd name="T21" fmla="*/ 161 h 256"/>
              <a:gd name="T22" fmla="*/ 10 w 214"/>
              <a:gd name="T23" fmla="*/ 175 h 256"/>
              <a:gd name="T24" fmla="*/ 85 w 214"/>
              <a:gd name="T25" fmla="*/ 122 h 256"/>
              <a:gd name="T26" fmla="*/ 0 w 214"/>
              <a:gd name="T27" fmla="*/ 173 h 256"/>
              <a:gd name="T28" fmla="*/ 7 w 214"/>
              <a:gd name="T29" fmla="*/ 186 h 256"/>
              <a:gd name="T30" fmla="*/ 11 w 214"/>
              <a:gd name="T31" fmla="*/ 188 h 256"/>
              <a:gd name="T32" fmla="*/ 81 w 214"/>
              <a:gd name="T33" fmla="*/ 165 h 256"/>
              <a:gd name="T34" fmla="*/ 97 w 214"/>
              <a:gd name="T35" fmla="*/ 143 h 256"/>
              <a:gd name="T36" fmla="*/ 162 w 214"/>
              <a:gd name="T37" fmla="*/ 127 h 256"/>
              <a:gd name="T38" fmla="*/ 143 w 214"/>
              <a:gd name="T39" fmla="*/ 130 h 256"/>
              <a:gd name="T40" fmla="*/ 127 w 214"/>
              <a:gd name="T41" fmla="*/ 130 h 256"/>
              <a:gd name="T42" fmla="*/ 143 w 214"/>
              <a:gd name="T43" fmla="*/ 138 h 256"/>
              <a:gd name="T44" fmla="*/ 205 w 214"/>
              <a:gd name="T45" fmla="*/ 178 h 256"/>
              <a:gd name="T46" fmla="*/ 123 w 214"/>
              <a:gd name="T47" fmla="*/ 137 h 256"/>
              <a:gd name="T48" fmla="*/ 202 w 214"/>
              <a:gd name="T49" fmla="*/ 191 h 256"/>
              <a:gd name="T50" fmla="*/ 207 w 214"/>
              <a:gd name="T51" fmla="*/ 190 h 256"/>
              <a:gd name="T52" fmla="*/ 212 w 214"/>
              <a:gd name="T53" fmla="*/ 175 h 256"/>
              <a:gd name="T54" fmla="*/ 92 w 214"/>
              <a:gd name="T55" fmla="*/ 120 h 256"/>
              <a:gd name="T56" fmla="*/ 124 w 214"/>
              <a:gd name="T57" fmla="*/ 120 h 256"/>
              <a:gd name="T58" fmla="*/ 108 w 214"/>
              <a:gd name="T59" fmla="*/ 128 h 256"/>
              <a:gd name="T60" fmla="*/ 108 w 214"/>
              <a:gd name="T61" fmla="*/ 112 h 256"/>
              <a:gd name="T62" fmla="*/ 108 w 214"/>
              <a:gd name="T63" fmla="*/ 128 h 256"/>
              <a:gd name="T64" fmla="*/ 114 w 214"/>
              <a:gd name="T65" fmla="*/ 148 h 256"/>
              <a:gd name="T66" fmla="*/ 98 w 214"/>
              <a:gd name="T67" fmla="*/ 148 h 256"/>
              <a:gd name="T68" fmla="*/ 84 w 214"/>
              <a:gd name="T69" fmla="*/ 255 h 256"/>
              <a:gd name="T70" fmla="*/ 103 w 214"/>
              <a:gd name="T71" fmla="*/ 157 h 256"/>
              <a:gd name="T72" fmla="*/ 125 w 214"/>
              <a:gd name="T73" fmla="*/ 256 h 256"/>
              <a:gd name="T74" fmla="*/ 120 w 214"/>
              <a:gd name="T75"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4" h="256">
                <a:moveTo>
                  <a:pt x="96" y="86"/>
                </a:moveTo>
                <a:cubicBezTo>
                  <a:pt x="96" y="100"/>
                  <a:pt x="96" y="100"/>
                  <a:pt x="96" y="100"/>
                </a:cubicBezTo>
                <a:cubicBezTo>
                  <a:pt x="104" y="100"/>
                  <a:pt x="104" y="100"/>
                  <a:pt x="104" y="100"/>
                </a:cubicBezTo>
                <a:cubicBezTo>
                  <a:pt x="104" y="84"/>
                  <a:pt x="104" y="84"/>
                  <a:pt x="104" y="84"/>
                </a:cubicBezTo>
                <a:cubicBezTo>
                  <a:pt x="104" y="83"/>
                  <a:pt x="104" y="82"/>
                  <a:pt x="103" y="81"/>
                </a:cubicBezTo>
                <a:cubicBezTo>
                  <a:pt x="92" y="71"/>
                  <a:pt x="92" y="71"/>
                  <a:pt x="92" y="71"/>
                </a:cubicBezTo>
                <a:cubicBezTo>
                  <a:pt x="107" y="8"/>
                  <a:pt x="107" y="8"/>
                  <a:pt x="107" y="8"/>
                </a:cubicBezTo>
                <a:cubicBezTo>
                  <a:pt x="112" y="8"/>
                  <a:pt x="112" y="8"/>
                  <a:pt x="112" y="8"/>
                </a:cubicBezTo>
                <a:cubicBezTo>
                  <a:pt x="112" y="100"/>
                  <a:pt x="112" y="100"/>
                  <a:pt x="112" y="100"/>
                </a:cubicBezTo>
                <a:cubicBezTo>
                  <a:pt x="120" y="100"/>
                  <a:pt x="120" y="100"/>
                  <a:pt x="120" y="100"/>
                </a:cubicBezTo>
                <a:cubicBezTo>
                  <a:pt x="120" y="4"/>
                  <a:pt x="120" y="4"/>
                  <a:pt x="120" y="4"/>
                </a:cubicBezTo>
                <a:cubicBezTo>
                  <a:pt x="120" y="2"/>
                  <a:pt x="118" y="0"/>
                  <a:pt x="116" y="0"/>
                </a:cubicBezTo>
                <a:cubicBezTo>
                  <a:pt x="104" y="0"/>
                  <a:pt x="104" y="0"/>
                  <a:pt x="104" y="0"/>
                </a:cubicBezTo>
                <a:cubicBezTo>
                  <a:pt x="102" y="0"/>
                  <a:pt x="101" y="1"/>
                  <a:pt x="100" y="3"/>
                </a:cubicBezTo>
                <a:cubicBezTo>
                  <a:pt x="84" y="71"/>
                  <a:pt x="84" y="71"/>
                  <a:pt x="84" y="71"/>
                </a:cubicBezTo>
                <a:cubicBezTo>
                  <a:pt x="84" y="72"/>
                  <a:pt x="84" y="74"/>
                  <a:pt x="85" y="75"/>
                </a:cubicBezTo>
                <a:lnTo>
                  <a:pt x="96" y="86"/>
                </a:lnTo>
                <a:close/>
                <a:moveTo>
                  <a:pt x="97" y="143"/>
                </a:moveTo>
                <a:cubicBezTo>
                  <a:pt x="93" y="136"/>
                  <a:pt x="93" y="136"/>
                  <a:pt x="93" y="136"/>
                </a:cubicBezTo>
                <a:cubicBezTo>
                  <a:pt x="80" y="144"/>
                  <a:pt x="80" y="144"/>
                  <a:pt x="80" y="144"/>
                </a:cubicBezTo>
                <a:cubicBezTo>
                  <a:pt x="79" y="145"/>
                  <a:pt x="78" y="146"/>
                  <a:pt x="78" y="147"/>
                </a:cubicBezTo>
                <a:cubicBezTo>
                  <a:pt x="74" y="161"/>
                  <a:pt x="74" y="161"/>
                  <a:pt x="74" y="161"/>
                </a:cubicBezTo>
                <a:cubicBezTo>
                  <a:pt x="12" y="179"/>
                  <a:pt x="12" y="179"/>
                  <a:pt x="12" y="179"/>
                </a:cubicBezTo>
                <a:cubicBezTo>
                  <a:pt x="10" y="175"/>
                  <a:pt x="10" y="175"/>
                  <a:pt x="10" y="175"/>
                </a:cubicBezTo>
                <a:cubicBezTo>
                  <a:pt x="89" y="129"/>
                  <a:pt x="89" y="129"/>
                  <a:pt x="89" y="129"/>
                </a:cubicBezTo>
                <a:cubicBezTo>
                  <a:pt x="85" y="122"/>
                  <a:pt x="85" y="122"/>
                  <a:pt x="85" y="122"/>
                </a:cubicBezTo>
                <a:cubicBezTo>
                  <a:pt x="2" y="170"/>
                  <a:pt x="2" y="170"/>
                  <a:pt x="2" y="170"/>
                </a:cubicBezTo>
                <a:cubicBezTo>
                  <a:pt x="1" y="171"/>
                  <a:pt x="1" y="172"/>
                  <a:pt x="0" y="173"/>
                </a:cubicBezTo>
                <a:cubicBezTo>
                  <a:pt x="0" y="174"/>
                  <a:pt x="0" y="175"/>
                  <a:pt x="1" y="176"/>
                </a:cubicBezTo>
                <a:cubicBezTo>
                  <a:pt x="7" y="186"/>
                  <a:pt x="7" y="186"/>
                  <a:pt x="7" y="186"/>
                </a:cubicBezTo>
                <a:cubicBezTo>
                  <a:pt x="8" y="187"/>
                  <a:pt x="9" y="188"/>
                  <a:pt x="10" y="188"/>
                </a:cubicBezTo>
                <a:cubicBezTo>
                  <a:pt x="11" y="188"/>
                  <a:pt x="11" y="188"/>
                  <a:pt x="11" y="188"/>
                </a:cubicBezTo>
                <a:cubicBezTo>
                  <a:pt x="78" y="168"/>
                  <a:pt x="78" y="168"/>
                  <a:pt x="78" y="168"/>
                </a:cubicBezTo>
                <a:cubicBezTo>
                  <a:pt x="80" y="167"/>
                  <a:pt x="81" y="166"/>
                  <a:pt x="81" y="165"/>
                </a:cubicBezTo>
                <a:cubicBezTo>
                  <a:pt x="85" y="150"/>
                  <a:pt x="85" y="150"/>
                  <a:pt x="85" y="150"/>
                </a:cubicBezTo>
                <a:lnTo>
                  <a:pt x="97" y="143"/>
                </a:lnTo>
                <a:close/>
                <a:moveTo>
                  <a:pt x="212" y="175"/>
                </a:moveTo>
                <a:cubicBezTo>
                  <a:pt x="162" y="127"/>
                  <a:pt x="162" y="127"/>
                  <a:pt x="162" y="127"/>
                </a:cubicBezTo>
                <a:cubicBezTo>
                  <a:pt x="161" y="126"/>
                  <a:pt x="159" y="126"/>
                  <a:pt x="158" y="126"/>
                </a:cubicBezTo>
                <a:cubicBezTo>
                  <a:pt x="143" y="130"/>
                  <a:pt x="143" y="130"/>
                  <a:pt x="143" y="130"/>
                </a:cubicBezTo>
                <a:cubicBezTo>
                  <a:pt x="131" y="123"/>
                  <a:pt x="131" y="123"/>
                  <a:pt x="131" y="123"/>
                </a:cubicBezTo>
                <a:cubicBezTo>
                  <a:pt x="127" y="130"/>
                  <a:pt x="127" y="130"/>
                  <a:pt x="127" y="130"/>
                </a:cubicBezTo>
                <a:cubicBezTo>
                  <a:pt x="140" y="138"/>
                  <a:pt x="140" y="138"/>
                  <a:pt x="140" y="138"/>
                </a:cubicBezTo>
                <a:cubicBezTo>
                  <a:pt x="141" y="138"/>
                  <a:pt x="142" y="138"/>
                  <a:pt x="143" y="138"/>
                </a:cubicBezTo>
                <a:cubicBezTo>
                  <a:pt x="158" y="134"/>
                  <a:pt x="158" y="134"/>
                  <a:pt x="158" y="134"/>
                </a:cubicBezTo>
                <a:cubicBezTo>
                  <a:pt x="205" y="178"/>
                  <a:pt x="205" y="178"/>
                  <a:pt x="205" y="178"/>
                </a:cubicBezTo>
                <a:cubicBezTo>
                  <a:pt x="202" y="183"/>
                  <a:pt x="202" y="183"/>
                  <a:pt x="202" y="183"/>
                </a:cubicBezTo>
                <a:cubicBezTo>
                  <a:pt x="123" y="137"/>
                  <a:pt x="123" y="137"/>
                  <a:pt x="123" y="137"/>
                </a:cubicBezTo>
                <a:cubicBezTo>
                  <a:pt x="119" y="143"/>
                  <a:pt x="119" y="143"/>
                  <a:pt x="119" y="143"/>
                </a:cubicBezTo>
                <a:cubicBezTo>
                  <a:pt x="202" y="191"/>
                  <a:pt x="202" y="191"/>
                  <a:pt x="202" y="191"/>
                </a:cubicBezTo>
                <a:cubicBezTo>
                  <a:pt x="202" y="192"/>
                  <a:pt x="203" y="192"/>
                  <a:pt x="204" y="192"/>
                </a:cubicBezTo>
                <a:cubicBezTo>
                  <a:pt x="205" y="192"/>
                  <a:pt x="206" y="191"/>
                  <a:pt x="207" y="190"/>
                </a:cubicBezTo>
                <a:cubicBezTo>
                  <a:pt x="213" y="180"/>
                  <a:pt x="213" y="180"/>
                  <a:pt x="213" y="180"/>
                </a:cubicBezTo>
                <a:cubicBezTo>
                  <a:pt x="214" y="178"/>
                  <a:pt x="214" y="176"/>
                  <a:pt x="212" y="175"/>
                </a:cubicBezTo>
                <a:close/>
                <a:moveTo>
                  <a:pt x="108" y="104"/>
                </a:moveTo>
                <a:cubicBezTo>
                  <a:pt x="99" y="104"/>
                  <a:pt x="92" y="111"/>
                  <a:pt x="92" y="120"/>
                </a:cubicBezTo>
                <a:cubicBezTo>
                  <a:pt x="92" y="129"/>
                  <a:pt x="99" y="136"/>
                  <a:pt x="108" y="136"/>
                </a:cubicBezTo>
                <a:cubicBezTo>
                  <a:pt x="117" y="136"/>
                  <a:pt x="124" y="129"/>
                  <a:pt x="124" y="120"/>
                </a:cubicBezTo>
                <a:cubicBezTo>
                  <a:pt x="124" y="111"/>
                  <a:pt x="117" y="104"/>
                  <a:pt x="108" y="104"/>
                </a:cubicBezTo>
                <a:close/>
                <a:moveTo>
                  <a:pt x="108" y="128"/>
                </a:moveTo>
                <a:cubicBezTo>
                  <a:pt x="104" y="128"/>
                  <a:pt x="100" y="124"/>
                  <a:pt x="100" y="120"/>
                </a:cubicBezTo>
                <a:cubicBezTo>
                  <a:pt x="100" y="116"/>
                  <a:pt x="104" y="112"/>
                  <a:pt x="108" y="112"/>
                </a:cubicBezTo>
                <a:cubicBezTo>
                  <a:pt x="112" y="112"/>
                  <a:pt x="116" y="116"/>
                  <a:pt x="116" y="120"/>
                </a:cubicBezTo>
                <a:cubicBezTo>
                  <a:pt x="116" y="124"/>
                  <a:pt x="112" y="128"/>
                  <a:pt x="108" y="128"/>
                </a:cubicBezTo>
                <a:close/>
                <a:moveTo>
                  <a:pt x="118" y="148"/>
                </a:moveTo>
                <a:cubicBezTo>
                  <a:pt x="117" y="148"/>
                  <a:pt x="115" y="148"/>
                  <a:pt x="114" y="148"/>
                </a:cubicBezTo>
                <a:cubicBezTo>
                  <a:pt x="114" y="148"/>
                  <a:pt x="108" y="151"/>
                  <a:pt x="102" y="148"/>
                </a:cubicBezTo>
                <a:cubicBezTo>
                  <a:pt x="101" y="148"/>
                  <a:pt x="99" y="148"/>
                  <a:pt x="98" y="148"/>
                </a:cubicBezTo>
                <a:cubicBezTo>
                  <a:pt x="97" y="149"/>
                  <a:pt x="96" y="150"/>
                  <a:pt x="96" y="152"/>
                </a:cubicBezTo>
                <a:cubicBezTo>
                  <a:pt x="84" y="255"/>
                  <a:pt x="84" y="255"/>
                  <a:pt x="84" y="255"/>
                </a:cubicBezTo>
                <a:cubicBezTo>
                  <a:pt x="91" y="256"/>
                  <a:pt x="91" y="256"/>
                  <a:pt x="91" y="256"/>
                </a:cubicBezTo>
                <a:cubicBezTo>
                  <a:pt x="103" y="157"/>
                  <a:pt x="103" y="157"/>
                  <a:pt x="103" y="157"/>
                </a:cubicBezTo>
                <a:cubicBezTo>
                  <a:pt x="107" y="158"/>
                  <a:pt x="110" y="158"/>
                  <a:pt x="113" y="157"/>
                </a:cubicBezTo>
                <a:cubicBezTo>
                  <a:pt x="125" y="256"/>
                  <a:pt x="125" y="256"/>
                  <a:pt x="125" y="256"/>
                </a:cubicBezTo>
                <a:cubicBezTo>
                  <a:pt x="132" y="255"/>
                  <a:pt x="132" y="255"/>
                  <a:pt x="132" y="255"/>
                </a:cubicBezTo>
                <a:cubicBezTo>
                  <a:pt x="120" y="152"/>
                  <a:pt x="120" y="152"/>
                  <a:pt x="120" y="152"/>
                </a:cubicBezTo>
                <a:cubicBezTo>
                  <a:pt x="120" y="150"/>
                  <a:pt x="119" y="149"/>
                  <a:pt x="118" y="14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1152"/>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E3CD6549-42B1-4DA4-9DAF-5441BF118EFA}"/>
              </a:ext>
            </a:extLst>
          </p:cNvPr>
          <p:cNvSpPr txBox="1"/>
          <p:nvPr/>
        </p:nvSpPr>
        <p:spPr>
          <a:xfrm>
            <a:off x="1924815" y="2246436"/>
            <a:ext cx="1253781" cy="307771"/>
          </a:xfrm>
          <a:prstGeom prst="rect">
            <a:avLst/>
          </a:prstGeom>
          <a:noFill/>
        </p:spPr>
        <p:txBody>
          <a:bodyPr wrap="square" lIns="91435" tIns="45717" rIns="91435" bIns="45717"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BC11FF"/>
                </a:solidFill>
                <a:effectLst/>
                <a:uLnTx/>
                <a:uFillTx/>
                <a:latin typeface="Calibri" panose="020F0502020204030204" pitchFamily="34" charset="0"/>
                <a:ea typeface="+mn-ea"/>
                <a:cs typeface="Calibri" panose="020F0502020204030204" pitchFamily="34" charset="0"/>
              </a:rPr>
              <a:t>Power</a:t>
            </a:r>
          </a:p>
        </p:txBody>
      </p:sp>
      <p:pic>
        <p:nvPicPr>
          <p:cNvPr id="74" name="Picture 73">
            <a:extLst>
              <a:ext uri="{FF2B5EF4-FFF2-40B4-BE49-F238E27FC236}">
                <a16:creationId xmlns:a16="http://schemas.microsoft.com/office/drawing/2014/main" id="{9420EEB8-1256-4996-BD68-2CF2DE2AF807}"/>
              </a:ext>
            </a:extLst>
          </p:cNvPr>
          <p:cNvPicPr>
            <a:picLocks noChangeAspect="1"/>
          </p:cNvPicPr>
          <p:nvPr/>
        </p:nvPicPr>
        <p:blipFill>
          <a:blip r:embed="rId17">
            <a:grayscl/>
            <a:extLst>
              <a:ext uri="{28A0092B-C50C-407E-A947-70E740481C1C}">
                <a14:useLocalDpi xmlns:a14="http://schemas.microsoft.com/office/drawing/2010/main" val="0"/>
              </a:ext>
            </a:extLst>
          </a:blip>
          <a:stretch>
            <a:fillRect/>
          </a:stretch>
        </p:blipFill>
        <p:spPr>
          <a:xfrm>
            <a:off x="2052979" y="2963466"/>
            <a:ext cx="954801" cy="194011"/>
          </a:xfrm>
          <a:prstGeom prst="rect">
            <a:avLst/>
          </a:prstGeom>
        </p:spPr>
      </p:pic>
      <p:pic>
        <p:nvPicPr>
          <p:cNvPr id="75" name="Picture 16" descr="Image result for duke energy logo transparent">
            <a:extLst>
              <a:ext uri="{FF2B5EF4-FFF2-40B4-BE49-F238E27FC236}">
                <a16:creationId xmlns:a16="http://schemas.microsoft.com/office/drawing/2014/main" id="{63F234B4-877E-40E5-967B-628A30E0F3C5}"/>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056117" y="5530853"/>
            <a:ext cx="948524" cy="476883"/>
          </a:xfrm>
          <a:prstGeom prst="rect">
            <a:avLst/>
          </a:prstGeom>
          <a:extLst>
            <a:ext uri="{909E8E84-426E-40DD-AFC4-6F175D3DCCD1}">
              <a14:hiddenFill xmlns:a14="http://schemas.microsoft.com/office/drawing/2010/main">
                <a:solidFill>
                  <a:srgbClr val="FFFFFF"/>
                </a:solidFill>
              </a14:hiddenFill>
            </a:ext>
          </a:extLst>
        </p:spPr>
      </p:pic>
      <p:pic>
        <p:nvPicPr>
          <p:cNvPr id="76" name="Picture 24" descr="Image result for enel logo transparent">
            <a:extLst>
              <a:ext uri="{FF2B5EF4-FFF2-40B4-BE49-F238E27FC236}">
                <a16:creationId xmlns:a16="http://schemas.microsoft.com/office/drawing/2014/main" id="{FFB11969-A0DA-4056-BCF6-E5EFE81C51E8}"/>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2131278" y="3260844"/>
            <a:ext cx="798202" cy="373845"/>
          </a:xfrm>
          <a:prstGeom prst="rect">
            <a:avLst/>
          </a:prstGeom>
          <a:extLst>
            <a:ext uri="{909E8E84-426E-40DD-AFC4-6F175D3DCCD1}">
              <a14:hiddenFill xmlns:a14="http://schemas.microsoft.com/office/drawing/2010/main">
                <a:solidFill>
                  <a:srgbClr val="FFFFFF"/>
                </a:solidFill>
              </a14:hiddenFill>
            </a:ext>
          </a:extLst>
        </p:spPr>
      </p:pic>
      <p:pic>
        <p:nvPicPr>
          <p:cNvPr id="77" name="Picture 28" descr="Image result for southern company logo transparent">
            <a:extLst>
              <a:ext uri="{FF2B5EF4-FFF2-40B4-BE49-F238E27FC236}">
                <a16:creationId xmlns:a16="http://schemas.microsoft.com/office/drawing/2014/main" id="{CD183C50-2DDC-49B9-B157-8AA867FB3ABB}"/>
              </a:ext>
            </a:extLst>
          </p:cNvPr>
          <p:cNvPicPr>
            <a:picLocks noChangeAspect="1" noChangeArrowheads="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58909" y="3673999"/>
            <a:ext cx="542941" cy="627470"/>
          </a:xfrm>
          <a:prstGeom prst="rect">
            <a:avLst/>
          </a:prstGeom>
          <a:extLst>
            <a:ext uri="{909E8E84-426E-40DD-AFC4-6F175D3DCCD1}">
              <a14:hiddenFill xmlns:a14="http://schemas.microsoft.com/office/drawing/2010/main">
                <a:solidFill>
                  <a:srgbClr val="FFFFFF"/>
                </a:solidFill>
              </a14:hiddenFill>
            </a:ext>
          </a:extLst>
        </p:spPr>
      </p:pic>
      <p:pic>
        <p:nvPicPr>
          <p:cNvPr id="78" name="Picture 37" descr="Image result for edf logo transparent">
            <a:extLst>
              <a:ext uri="{FF2B5EF4-FFF2-40B4-BE49-F238E27FC236}">
                <a16:creationId xmlns:a16="http://schemas.microsoft.com/office/drawing/2014/main" id="{AE79D7E3-6381-4C71-AA04-4CFB5B88B063}"/>
              </a:ext>
            </a:extLst>
          </p:cNvPr>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2370700" y="4986097"/>
            <a:ext cx="319359" cy="432571"/>
          </a:xfrm>
          <a:prstGeom prst="rect">
            <a:avLst/>
          </a:prstGeom>
          <a:extLst>
            <a:ext uri="{909E8E84-426E-40DD-AFC4-6F175D3DCCD1}">
              <a14:hiddenFill xmlns:a14="http://schemas.microsoft.com/office/drawing/2010/main">
                <a:solidFill>
                  <a:srgbClr val="FFFFFF"/>
                </a:solidFill>
              </a14:hiddenFill>
            </a:ext>
          </a:extLst>
        </p:spPr>
      </p:pic>
      <p:pic>
        <p:nvPicPr>
          <p:cNvPr id="79" name="Picture 43" descr="Image result for tata power logo transparent">
            <a:extLst>
              <a:ext uri="{FF2B5EF4-FFF2-40B4-BE49-F238E27FC236}">
                <a16:creationId xmlns:a16="http://schemas.microsoft.com/office/drawing/2014/main" id="{AC42A9DC-18A9-4758-81A7-3E0299BD5876}"/>
              </a:ext>
            </a:extLst>
          </p:cNvPr>
          <p:cNvPicPr>
            <a:picLocks noChangeAspect="1" noChangeArrowheads="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2118361" y="4389258"/>
            <a:ext cx="824037" cy="445012"/>
          </a:xfrm>
          <a:prstGeom prst="rect">
            <a:avLst/>
          </a:prstGeom>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A7EBCC5-B8C0-4A54-9CA8-C1931F2F2717}"/>
              </a:ext>
            </a:extLst>
          </p:cNvPr>
          <p:cNvSpPr/>
          <p:nvPr/>
        </p:nvSpPr>
        <p:spPr>
          <a:xfrm>
            <a:off x="10060558" y="2721272"/>
            <a:ext cx="1249384" cy="3439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2738B75A-3FEF-4491-8FF0-35BCED9EB3DB}"/>
              </a:ext>
            </a:extLst>
          </p:cNvPr>
          <p:cNvCxnSpPr>
            <a:cxnSpLocks/>
          </p:cNvCxnSpPr>
          <p:nvPr/>
        </p:nvCxnSpPr>
        <p:spPr>
          <a:xfrm flipH="1">
            <a:off x="10058856" y="2721272"/>
            <a:ext cx="1188720" cy="0"/>
          </a:xfrm>
          <a:prstGeom prst="line">
            <a:avLst/>
          </a:prstGeom>
          <a:ln w="38100">
            <a:solidFill>
              <a:schemeClr val="accent6"/>
            </a:solidFill>
          </a:ln>
        </p:spPr>
        <p:style>
          <a:lnRef idx="1">
            <a:schemeClr val="accent4"/>
          </a:lnRef>
          <a:fillRef idx="0">
            <a:schemeClr val="accent4"/>
          </a:fillRef>
          <a:effectRef idx="0">
            <a:schemeClr val="accent4"/>
          </a:effectRef>
          <a:fontRef idx="minor">
            <a:schemeClr val="tx1"/>
          </a:fontRef>
        </p:style>
      </p:cxnSp>
      <p:sp>
        <p:nvSpPr>
          <p:cNvPr id="69" name="Freeform 31">
            <a:extLst>
              <a:ext uri="{FF2B5EF4-FFF2-40B4-BE49-F238E27FC236}">
                <a16:creationId xmlns:a16="http://schemas.microsoft.com/office/drawing/2014/main" id="{B12092E6-1027-4E68-A2A5-FE99C874CEAF}"/>
              </a:ext>
            </a:extLst>
          </p:cNvPr>
          <p:cNvSpPr>
            <a:spLocks noChangeAspect="1" noEditPoints="1"/>
          </p:cNvSpPr>
          <p:nvPr/>
        </p:nvSpPr>
        <p:spPr bwMode="auto">
          <a:xfrm>
            <a:off x="10387425" y="1612837"/>
            <a:ext cx="532161" cy="532161"/>
          </a:xfrm>
          <a:custGeom>
            <a:avLst/>
            <a:gdLst>
              <a:gd name="T0" fmla="*/ 80 w 256"/>
              <a:gd name="T1" fmla="*/ 256 h 256"/>
              <a:gd name="T2" fmla="*/ 88 w 256"/>
              <a:gd name="T3" fmla="*/ 236 h 256"/>
              <a:gd name="T4" fmla="*/ 108 w 256"/>
              <a:gd name="T5" fmla="*/ 228 h 256"/>
              <a:gd name="T6" fmla="*/ 80 w 256"/>
              <a:gd name="T7" fmla="*/ 232 h 256"/>
              <a:gd name="T8" fmla="*/ 124 w 256"/>
              <a:gd name="T9" fmla="*/ 256 h 256"/>
              <a:gd name="T10" fmla="*/ 132 w 256"/>
              <a:gd name="T11" fmla="*/ 236 h 256"/>
              <a:gd name="T12" fmla="*/ 152 w 256"/>
              <a:gd name="T13" fmla="*/ 228 h 256"/>
              <a:gd name="T14" fmla="*/ 124 w 256"/>
              <a:gd name="T15" fmla="*/ 232 h 256"/>
              <a:gd name="T16" fmla="*/ 80 w 256"/>
              <a:gd name="T17" fmla="*/ 212 h 256"/>
              <a:gd name="T18" fmla="*/ 88 w 256"/>
              <a:gd name="T19" fmla="*/ 192 h 256"/>
              <a:gd name="T20" fmla="*/ 108 w 256"/>
              <a:gd name="T21" fmla="*/ 184 h 256"/>
              <a:gd name="T22" fmla="*/ 80 w 256"/>
              <a:gd name="T23" fmla="*/ 188 h 256"/>
              <a:gd name="T24" fmla="*/ 144 w 256"/>
              <a:gd name="T25" fmla="*/ 132 h 256"/>
              <a:gd name="T26" fmla="*/ 116 w 256"/>
              <a:gd name="T27" fmla="*/ 160 h 256"/>
              <a:gd name="T28" fmla="*/ 108 w 256"/>
              <a:gd name="T29" fmla="*/ 132 h 256"/>
              <a:gd name="T30" fmla="*/ 80 w 256"/>
              <a:gd name="T31" fmla="*/ 160 h 256"/>
              <a:gd name="T32" fmla="*/ 72 w 256"/>
              <a:gd name="T33" fmla="*/ 132 h 256"/>
              <a:gd name="T34" fmla="*/ 56 w 256"/>
              <a:gd name="T35" fmla="*/ 160 h 256"/>
              <a:gd name="T36" fmla="*/ 52 w 256"/>
              <a:gd name="T37" fmla="*/ 256 h 256"/>
              <a:gd name="T38" fmla="*/ 60 w 256"/>
              <a:gd name="T39" fmla="*/ 168 h 256"/>
              <a:gd name="T40" fmla="*/ 164 w 256"/>
              <a:gd name="T41" fmla="*/ 160 h 256"/>
              <a:gd name="T42" fmla="*/ 152 w 256"/>
              <a:gd name="T43" fmla="*/ 132 h 256"/>
              <a:gd name="T44" fmla="*/ 124 w 256"/>
              <a:gd name="T45" fmla="*/ 212 h 256"/>
              <a:gd name="T46" fmla="*/ 132 w 256"/>
              <a:gd name="T47" fmla="*/ 192 h 256"/>
              <a:gd name="T48" fmla="*/ 152 w 256"/>
              <a:gd name="T49" fmla="*/ 184 h 256"/>
              <a:gd name="T50" fmla="*/ 124 w 256"/>
              <a:gd name="T51" fmla="*/ 188 h 256"/>
              <a:gd name="T52" fmla="*/ 256 w 256"/>
              <a:gd name="T53" fmla="*/ 43 h 256"/>
              <a:gd name="T54" fmla="*/ 255 w 256"/>
              <a:gd name="T55" fmla="*/ 41 h 256"/>
              <a:gd name="T56" fmla="*/ 254 w 256"/>
              <a:gd name="T57" fmla="*/ 41 h 256"/>
              <a:gd name="T58" fmla="*/ 186 w 256"/>
              <a:gd name="T59" fmla="*/ 0 h 256"/>
              <a:gd name="T60" fmla="*/ 184 w 256"/>
              <a:gd name="T61" fmla="*/ 0 h 256"/>
              <a:gd name="T62" fmla="*/ 184 w 256"/>
              <a:gd name="T63" fmla="*/ 0 h 256"/>
              <a:gd name="T64" fmla="*/ 182 w 256"/>
              <a:gd name="T65" fmla="*/ 0 h 256"/>
              <a:gd name="T66" fmla="*/ 91 w 256"/>
              <a:gd name="T67" fmla="*/ 52 h 256"/>
              <a:gd name="T68" fmla="*/ 25 w 256"/>
              <a:gd name="T69" fmla="*/ 53 h 256"/>
              <a:gd name="T70" fmla="*/ 0 w 256"/>
              <a:gd name="T71" fmla="*/ 86 h 256"/>
              <a:gd name="T72" fmla="*/ 24 w 256"/>
              <a:gd name="T73" fmla="*/ 88 h 256"/>
              <a:gd name="T74" fmla="*/ 31 w 256"/>
              <a:gd name="T75" fmla="*/ 125 h 256"/>
              <a:gd name="T76" fmla="*/ 29 w 256"/>
              <a:gd name="T77" fmla="*/ 140 h 256"/>
              <a:gd name="T78" fmla="*/ 20 w 256"/>
              <a:gd name="T79" fmla="*/ 132 h 256"/>
              <a:gd name="T80" fmla="*/ 12 w 256"/>
              <a:gd name="T81" fmla="*/ 132 h 256"/>
              <a:gd name="T82" fmla="*/ 28 w 256"/>
              <a:gd name="T83" fmla="*/ 148 h 256"/>
              <a:gd name="T84" fmla="*/ 44 w 256"/>
              <a:gd name="T85" fmla="*/ 135 h 256"/>
              <a:gd name="T86" fmla="*/ 32 w 256"/>
              <a:gd name="T87" fmla="*/ 114 h 256"/>
              <a:gd name="T88" fmla="*/ 180 w 256"/>
              <a:gd name="T89" fmla="*/ 88 h 256"/>
              <a:gd name="T90" fmla="*/ 188 w 256"/>
              <a:gd name="T91" fmla="*/ 256 h 256"/>
              <a:gd name="T92" fmla="*/ 188 w 256"/>
              <a:gd name="T93" fmla="*/ 84 h 256"/>
              <a:gd name="T94" fmla="*/ 167 w 256"/>
              <a:gd name="T95" fmla="*/ 54 h 256"/>
              <a:gd name="T96" fmla="*/ 107 w 256"/>
              <a:gd name="T97" fmla="*/ 52 h 256"/>
              <a:gd name="T98" fmla="*/ 180 w 256"/>
              <a:gd name="T99" fmla="*/ 52 h 256"/>
              <a:gd name="T100" fmla="*/ 188 w 256"/>
              <a:gd name="T101" fmla="*/ 52 h 256"/>
              <a:gd name="T102" fmla="*/ 237 w 256"/>
              <a:gd name="T103" fmla="*/ 40 h 256"/>
              <a:gd name="T104" fmla="*/ 208 w 256"/>
              <a:gd name="T105" fmla="*/ 44 h 256"/>
              <a:gd name="T106" fmla="*/ 216 w 256"/>
              <a:gd name="T107" fmla="*/ 56 h 256"/>
              <a:gd name="T108" fmla="*/ 248 w 256"/>
              <a:gd name="T109" fmla="*/ 48 h 256"/>
              <a:gd name="T110" fmla="*/ 216 w 256"/>
              <a:gd name="T111" fmla="*/ 80 h 256"/>
              <a:gd name="T112" fmla="*/ 212 w 256"/>
              <a:gd name="T113" fmla="*/ 256 h 256"/>
              <a:gd name="T114" fmla="*/ 220 w 256"/>
              <a:gd name="T115" fmla="*/ 88 h 256"/>
              <a:gd name="T116" fmla="*/ 256 w 256"/>
              <a:gd name="T117" fmla="*/ 84 h 256"/>
              <a:gd name="T118" fmla="*/ 256 w 256"/>
              <a:gd name="T119" fmla="*/ 44 h 256"/>
              <a:gd name="T120" fmla="*/ 176 w 256"/>
              <a:gd name="T121" fmla="*/ 80 h 256"/>
              <a:gd name="T122" fmla="*/ 30 w 256"/>
              <a:gd name="T123" fmla="*/ 6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 h="256">
                <a:moveTo>
                  <a:pt x="80" y="232"/>
                </a:moveTo>
                <a:cubicBezTo>
                  <a:pt x="80" y="256"/>
                  <a:pt x="80" y="256"/>
                  <a:pt x="80" y="256"/>
                </a:cubicBezTo>
                <a:cubicBezTo>
                  <a:pt x="88" y="256"/>
                  <a:pt x="88" y="256"/>
                  <a:pt x="88" y="256"/>
                </a:cubicBezTo>
                <a:cubicBezTo>
                  <a:pt x="88" y="236"/>
                  <a:pt x="88" y="236"/>
                  <a:pt x="88" y="236"/>
                </a:cubicBezTo>
                <a:cubicBezTo>
                  <a:pt x="108" y="236"/>
                  <a:pt x="108" y="236"/>
                  <a:pt x="108" y="236"/>
                </a:cubicBezTo>
                <a:cubicBezTo>
                  <a:pt x="108" y="228"/>
                  <a:pt x="108" y="228"/>
                  <a:pt x="108" y="228"/>
                </a:cubicBezTo>
                <a:cubicBezTo>
                  <a:pt x="84" y="228"/>
                  <a:pt x="84" y="228"/>
                  <a:pt x="84" y="228"/>
                </a:cubicBezTo>
                <a:cubicBezTo>
                  <a:pt x="82" y="228"/>
                  <a:pt x="80" y="230"/>
                  <a:pt x="80" y="232"/>
                </a:cubicBezTo>
                <a:close/>
                <a:moveTo>
                  <a:pt x="124" y="232"/>
                </a:moveTo>
                <a:cubicBezTo>
                  <a:pt x="124" y="256"/>
                  <a:pt x="124" y="256"/>
                  <a:pt x="124" y="256"/>
                </a:cubicBezTo>
                <a:cubicBezTo>
                  <a:pt x="132" y="256"/>
                  <a:pt x="132" y="256"/>
                  <a:pt x="132" y="256"/>
                </a:cubicBezTo>
                <a:cubicBezTo>
                  <a:pt x="132" y="236"/>
                  <a:pt x="132" y="236"/>
                  <a:pt x="132" y="236"/>
                </a:cubicBezTo>
                <a:cubicBezTo>
                  <a:pt x="152" y="236"/>
                  <a:pt x="152" y="236"/>
                  <a:pt x="152" y="236"/>
                </a:cubicBezTo>
                <a:cubicBezTo>
                  <a:pt x="152" y="228"/>
                  <a:pt x="152" y="228"/>
                  <a:pt x="152" y="228"/>
                </a:cubicBezTo>
                <a:cubicBezTo>
                  <a:pt x="128" y="228"/>
                  <a:pt x="128" y="228"/>
                  <a:pt x="128" y="228"/>
                </a:cubicBezTo>
                <a:cubicBezTo>
                  <a:pt x="126" y="228"/>
                  <a:pt x="124" y="230"/>
                  <a:pt x="124" y="232"/>
                </a:cubicBezTo>
                <a:close/>
                <a:moveTo>
                  <a:pt x="80" y="188"/>
                </a:moveTo>
                <a:cubicBezTo>
                  <a:pt x="80" y="212"/>
                  <a:pt x="80" y="212"/>
                  <a:pt x="80" y="212"/>
                </a:cubicBezTo>
                <a:cubicBezTo>
                  <a:pt x="88" y="212"/>
                  <a:pt x="88" y="212"/>
                  <a:pt x="88" y="212"/>
                </a:cubicBezTo>
                <a:cubicBezTo>
                  <a:pt x="88" y="192"/>
                  <a:pt x="88" y="192"/>
                  <a:pt x="88" y="192"/>
                </a:cubicBezTo>
                <a:cubicBezTo>
                  <a:pt x="108" y="192"/>
                  <a:pt x="108" y="192"/>
                  <a:pt x="108" y="192"/>
                </a:cubicBezTo>
                <a:cubicBezTo>
                  <a:pt x="108" y="184"/>
                  <a:pt x="108" y="184"/>
                  <a:pt x="108" y="184"/>
                </a:cubicBezTo>
                <a:cubicBezTo>
                  <a:pt x="84" y="184"/>
                  <a:pt x="84" y="184"/>
                  <a:pt x="84" y="184"/>
                </a:cubicBezTo>
                <a:cubicBezTo>
                  <a:pt x="82" y="184"/>
                  <a:pt x="80" y="186"/>
                  <a:pt x="80" y="188"/>
                </a:cubicBezTo>
                <a:close/>
                <a:moveTo>
                  <a:pt x="152" y="132"/>
                </a:moveTo>
                <a:cubicBezTo>
                  <a:pt x="144" y="132"/>
                  <a:pt x="144" y="132"/>
                  <a:pt x="144" y="132"/>
                </a:cubicBezTo>
                <a:cubicBezTo>
                  <a:pt x="144" y="160"/>
                  <a:pt x="144" y="160"/>
                  <a:pt x="144" y="160"/>
                </a:cubicBezTo>
                <a:cubicBezTo>
                  <a:pt x="116" y="160"/>
                  <a:pt x="116" y="160"/>
                  <a:pt x="116" y="160"/>
                </a:cubicBezTo>
                <a:cubicBezTo>
                  <a:pt x="116" y="132"/>
                  <a:pt x="116" y="132"/>
                  <a:pt x="116" y="132"/>
                </a:cubicBezTo>
                <a:cubicBezTo>
                  <a:pt x="108" y="132"/>
                  <a:pt x="108" y="132"/>
                  <a:pt x="108" y="132"/>
                </a:cubicBezTo>
                <a:cubicBezTo>
                  <a:pt x="108" y="160"/>
                  <a:pt x="108" y="160"/>
                  <a:pt x="108" y="160"/>
                </a:cubicBezTo>
                <a:cubicBezTo>
                  <a:pt x="80" y="160"/>
                  <a:pt x="80" y="160"/>
                  <a:pt x="80" y="160"/>
                </a:cubicBezTo>
                <a:cubicBezTo>
                  <a:pt x="80" y="132"/>
                  <a:pt x="80" y="132"/>
                  <a:pt x="80" y="132"/>
                </a:cubicBezTo>
                <a:cubicBezTo>
                  <a:pt x="72" y="132"/>
                  <a:pt x="72" y="132"/>
                  <a:pt x="72" y="132"/>
                </a:cubicBezTo>
                <a:cubicBezTo>
                  <a:pt x="72" y="160"/>
                  <a:pt x="72" y="160"/>
                  <a:pt x="72" y="160"/>
                </a:cubicBezTo>
                <a:cubicBezTo>
                  <a:pt x="56" y="160"/>
                  <a:pt x="56" y="160"/>
                  <a:pt x="56" y="160"/>
                </a:cubicBezTo>
                <a:cubicBezTo>
                  <a:pt x="54" y="160"/>
                  <a:pt x="52" y="162"/>
                  <a:pt x="52" y="164"/>
                </a:cubicBezTo>
                <a:cubicBezTo>
                  <a:pt x="52" y="256"/>
                  <a:pt x="52" y="256"/>
                  <a:pt x="52" y="256"/>
                </a:cubicBezTo>
                <a:cubicBezTo>
                  <a:pt x="60" y="256"/>
                  <a:pt x="60" y="256"/>
                  <a:pt x="60" y="256"/>
                </a:cubicBezTo>
                <a:cubicBezTo>
                  <a:pt x="60" y="168"/>
                  <a:pt x="60" y="168"/>
                  <a:pt x="60" y="168"/>
                </a:cubicBezTo>
                <a:cubicBezTo>
                  <a:pt x="164" y="168"/>
                  <a:pt x="164" y="168"/>
                  <a:pt x="164" y="168"/>
                </a:cubicBezTo>
                <a:cubicBezTo>
                  <a:pt x="164" y="160"/>
                  <a:pt x="164" y="160"/>
                  <a:pt x="164" y="160"/>
                </a:cubicBezTo>
                <a:cubicBezTo>
                  <a:pt x="152" y="160"/>
                  <a:pt x="152" y="160"/>
                  <a:pt x="152" y="160"/>
                </a:cubicBezTo>
                <a:lnTo>
                  <a:pt x="152" y="132"/>
                </a:lnTo>
                <a:close/>
                <a:moveTo>
                  <a:pt x="124" y="188"/>
                </a:moveTo>
                <a:cubicBezTo>
                  <a:pt x="124" y="212"/>
                  <a:pt x="124" y="212"/>
                  <a:pt x="124" y="212"/>
                </a:cubicBezTo>
                <a:cubicBezTo>
                  <a:pt x="132" y="212"/>
                  <a:pt x="132" y="212"/>
                  <a:pt x="132" y="212"/>
                </a:cubicBezTo>
                <a:cubicBezTo>
                  <a:pt x="132" y="192"/>
                  <a:pt x="132" y="192"/>
                  <a:pt x="132" y="192"/>
                </a:cubicBezTo>
                <a:cubicBezTo>
                  <a:pt x="152" y="192"/>
                  <a:pt x="152" y="192"/>
                  <a:pt x="152" y="192"/>
                </a:cubicBezTo>
                <a:cubicBezTo>
                  <a:pt x="152" y="184"/>
                  <a:pt x="152" y="184"/>
                  <a:pt x="152" y="184"/>
                </a:cubicBezTo>
                <a:cubicBezTo>
                  <a:pt x="128" y="184"/>
                  <a:pt x="128" y="184"/>
                  <a:pt x="128" y="184"/>
                </a:cubicBezTo>
                <a:cubicBezTo>
                  <a:pt x="126" y="184"/>
                  <a:pt x="124" y="186"/>
                  <a:pt x="124" y="188"/>
                </a:cubicBezTo>
                <a:close/>
                <a:moveTo>
                  <a:pt x="256" y="44"/>
                </a:moveTo>
                <a:cubicBezTo>
                  <a:pt x="256" y="43"/>
                  <a:pt x="256" y="43"/>
                  <a:pt x="256" y="43"/>
                </a:cubicBezTo>
                <a:cubicBezTo>
                  <a:pt x="256" y="42"/>
                  <a:pt x="256" y="42"/>
                  <a:pt x="255" y="42"/>
                </a:cubicBezTo>
                <a:cubicBezTo>
                  <a:pt x="255" y="42"/>
                  <a:pt x="255" y="42"/>
                  <a:pt x="255" y="41"/>
                </a:cubicBezTo>
                <a:cubicBezTo>
                  <a:pt x="255" y="41"/>
                  <a:pt x="255" y="41"/>
                  <a:pt x="254" y="41"/>
                </a:cubicBezTo>
                <a:cubicBezTo>
                  <a:pt x="254" y="41"/>
                  <a:pt x="254" y="41"/>
                  <a:pt x="254" y="41"/>
                </a:cubicBezTo>
                <a:cubicBezTo>
                  <a:pt x="186" y="1"/>
                  <a:pt x="186" y="1"/>
                  <a:pt x="186" y="1"/>
                </a:cubicBezTo>
                <a:cubicBezTo>
                  <a:pt x="186" y="0"/>
                  <a:pt x="186" y="0"/>
                  <a:pt x="186" y="0"/>
                </a:cubicBezTo>
                <a:cubicBezTo>
                  <a:pt x="186" y="0"/>
                  <a:pt x="185" y="0"/>
                  <a:pt x="185" y="0"/>
                </a:cubicBezTo>
                <a:cubicBezTo>
                  <a:pt x="185" y="0"/>
                  <a:pt x="184" y="0"/>
                  <a:pt x="184" y="0"/>
                </a:cubicBezTo>
                <a:cubicBezTo>
                  <a:pt x="184" y="0"/>
                  <a:pt x="184" y="0"/>
                  <a:pt x="184" y="0"/>
                </a:cubicBezTo>
                <a:cubicBezTo>
                  <a:pt x="184" y="0"/>
                  <a:pt x="184" y="0"/>
                  <a:pt x="184" y="0"/>
                </a:cubicBezTo>
                <a:cubicBezTo>
                  <a:pt x="184" y="0"/>
                  <a:pt x="183" y="0"/>
                  <a:pt x="183" y="0"/>
                </a:cubicBezTo>
                <a:cubicBezTo>
                  <a:pt x="183" y="0"/>
                  <a:pt x="182" y="0"/>
                  <a:pt x="182" y="0"/>
                </a:cubicBezTo>
                <a:cubicBezTo>
                  <a:pt x="182" y="0"/>
                  <a:pt x="182" y="0"/>
                  <a:pt x="182" y="1"/>
                </a:cubicBezTo>
                <a:cubicBezTo>
                  <a:pt x="91" y="52"/>
                  <a:pt x="91" y="52"/>
                  <a:pt x="91" y="52"/>
                </a:cubicBezTo>
                <a:cubicBezTo>
                  <a:pt x="28" y="52"/>
                  <a:pt x="28" y="52"/>
                  <a:pt x="28" y="52"/>
                </a:cubicBezTo>
                <a:cubicBezTo>
                  <a:pt x="27" y="52"/>
                  <a:pt x="26" y="53"/>
                  <a:pt x="25" y="53"/>
                </a:cubicBezTo>
                <a:cubicBezTo>
                  <a:pt x="1" y="81"/>
                  <a:pt x="1" y="81"/>
                  <a:pt x="1" y="81"/>
                </a:cubicBezTo>
                <a:cubicBezTo>
                  <a:pt x="0" y="83"/>
                  <a:pt x="0" y="84"/>
                  <a:pt x="0" y="86"/>
                </a:cubicBezTo>
                <a:cubicBezTo>
                  <a:pt x="1" y="87"/>
                  <a:pt x="2" y="88"/>
                  <a:pt x="4" y="88"/>
                </a:cubicBezTo>
                <a:cubicBezTo>
                  <a:pt x="24" y="88"/>
                  <a:pt x="24" y="88"/>
                  <a:pt x="24" y="88"/>
                </a:cubicBezTo>
                <a:cubicBezTo>
                  <a:pt x="24" y="114"/>
                  <a:pt x="24" y="114"/>
                  <a:pt x="24" y="114"/>
                </a:cubicBezTo>
                <a:cubicBezTo>
                  <a:pt x="24" y="119"/>
                  <a:pt x="27" y="123"/>
                  <a:pt x="31" y="125"/>
                </a:cubicBezTo>
                <a:cubicBezTo>
                  <a:pt x="35" y="126"/>
                  <a:pt x="37" y="130"/>
                  <a:pt x="36" y="133"/>
                </a:cubicBezTo>
                <a:cubicBezTo>
                  <a:pt x="35" y="137"/>
                  <a:pt x="33" y="139"/>
                  <a:pt x="29" y="140"/>
                </a:cubicBezTo>
                <a:cubicBezTo>
                  <a:pt x="27" y="140"/>
                  <a:pt x="25" y="140"/>
                  <a:pt x="23" y="138"/>
                </a:cubicBezTo>
                <a:cubicBezTo>
                  <a:pt x="21" y="137"/>
                  <a:pt x="20" y="134"/>
                  <a:pt x="20" y="132"/>
                </a:cubicBezTo>
                <a:cubicBezTo>
                  <a:pt x="20" y="130"/>
                  <a:pt x="18" y="128"/>
                  <a:pt x="16" y="128"/>
                </a:cubicBezTo>
                <a:cubicBezTo>
                  <a:pt x="14" y="128"/>
                  <a:pt x="12" y="130"/>
                  <a:pt x="12" y="132"/>
                </a:cubicBezTo>
                <a:cubicBezTo>
                  <a:pt x="12" y="137"/>
                  <a:pt x="14" y="141"/>
                  <a:pt x="18" y="144"/>
                </a:cubicBezTo>
                <a:cubicBezTo>
                  <a:pt x="21" y="147"/>
                  <a:pt x="24" y="148"/>
                  <a:pt x="28" y="148"/>
                </a:cubicBezTo>
                <a:cubicBezTo>
                  <a:pt x="29" y="148"/>
                  <a:pt x="30" y="148"/>
                  <a:pt x="31" y="148"/>
                </a:cubicBezTo>
                <a:cubicBezTo>
                  <a:pt x="37" y="147"/>
                  <a:pt x="43" y="141"/>
                  <a:pt x="44" y="135"/>
                </a:cubicBezTo>
                <a:cubicBezTo>
                  <a:pt x="45" y="127"/>
                  <a:pt x="41" y="120"/>
                  <a:pt x="34" y="117"/>
                </a:cubicBezTo>
                <a:cubicBezTo>
                  <a:pt x="33" y="117"/>
                  <a:pt x="32" y="115"/>
                  <a:pt x="32" y="114"/>
                </a:cubicBezTo>
                <a:cubicBezTo>
                  <a:pt x="32" y="88"/>
                  <a:pt x="32" y="88"/>
                  <a:pt x="32" y="88"/>
                </a:cubicBezTo>
                <a:cubicBezTo>
                  <a:pt x="180" y="88"/>
                  <a:pt x="180" y="88"/>
                  <a:pt x="180" y="88"/>
                </a:cubicBezTo>
                <a:cubicBezTo>
                  <a:pt x="180" y="256"/>
                  <a:pt x="180" y="256"/>
                  <a:pt x="180" y="256"/>
                </a:cubicBezTo>
                <a:cubicBezTo>
                  <a:pt x="188" y="256"/>
                  <a:pt x="188" y="256"/>
                  <a:pt x="188" y="256"/>
                </a:cubicBezTo>
                <a:cubicBezTo>
                  <a:pt x="188" y="84"/>
                  <a:pt x="188" y="84"/>
                  <a:pt x="188" y="84"/>
                </a:cubicBezTo>
                <a:cubicBezTo>
                  <a:pt x="188" y="84"/>
                  <a:pt x="188" y="84"/>
                  <a:pt x="188" y="84"/>
                </a:cubicBezTo>
                <a:cubicBezTo>
                  <a:pt x="188" y="83"/>
                  <a:pt x="188" y="82"/>
                  <a:pt x="187" y="82"/>
                </a:cubicBezTo>
                <a:cubicBezTo>
                  <a:pt x="167" y="54"/>
                  <a:pt x="167" y="54"/>
                  <a:pt x="167" y="54"/>
                </a:cubicBezTo>
                <a:cubicBezTo>
                  <a:pt x="167" y="53"/>
                  <a:pt x="165" y="52"/>
                  <a:pt x="164" y="52"/>
                </a:cubicBezTo>
                <a:cubicBezTo>
                  <a:pt x="107" y="52"/>
                  <a:pt x="107" y="52"/>
                  <a:pt x="107" y="52"/>
                </a:cubicBezTo>
                <a:cubicBezTo>
                  <a:pt x="180" y="11"/>
                  <a:pt x="180" y="11"/>
                  <a:pt x="180" y="11"/>
                </a:cubicBezTo>
                <a:cubicBezTo>
                  <a:pt x="180" y="52"/>
                  <a:pt x="180" y="52"/>
                  <a:pt x="180" y="52"/>
                </a:cubicBezTo>
                <a:cubicBezTo>
                  <a:pt x="180" y="54"/>
                  <a:pt x="182" y="56"/>
                  <a:pt x="184" y="56"/>
                </a:cubicBezTo>
                <a:cubicBezTo>
                  <a:pt x="186" y="56"/>
                  <a:pt x="188" y="54"/>
                  <a:pt x="188" y="52"/>
                </a:cubicBezTo>
                <a:cubicBezTo>
                  <a:pt x="188" y="11"/>
                  <a:pt x="188" y="11"/>
                  <a:pt x="188" y="11"/>
                </a:cubicBezTo>
                <a:cubicBezTo>
                  <a:pt x="237" y="40"/>
                  <a:pt x="237" y="40"/>
                  <a:pt x="237" y="40"/>
                </a:cubicBezTo>
                <a:cubicBezTo>
                  <a:pt x="212" y="40"/>
                  <a:pt x="212" y="40"/>
                  <a:pt x="212" y="40"/>
                </a:cubicBezTo>
                <a:cubicBezTo>
                  <a:pt x="210" y="40"/>
                  <a:pt x="208" y="42"/>
                  <a:pt x="208" y="44"/>
                </a:cubicBezTo>
                <a:cubicBezTo>
                  <a:pt x="208" y="56"/>
                  <a:pt x="208" y="56"/>
                  <a:pt x="208" y="56"/>
                </a:cubicBezTo>
                <a:cubicBezTo>
                  <a:pt x="216" y="56"/>
                  <a:pt x="216" y="56"/>
                  <a:pt x="216" y="56"/>
                </a:cubicBezTo>
                <a:cubicBezTo>
                  <a:pt x="216" y="48"/>
                  <a:pt x="216" y="48"/>
                  <a:pt x="216" y="48"/>
                </a:cubicBezTo>
                <a:cubicBezTo>
                  <a:pt x="248" y="48"/>
                  <a:pt x="248" y="48"/>
                  <a:pt x="248" y="48"/>
                </a:cubicBezTo>
                <a:cubicBezTo>
                  <a:pt x="248" y="80"/>
                  <a:pt x="248" y="80"/>
                  <a:pt x="248" y="80"/>
                </a:cubicBezTo>
                <a:cubicBezTo>
                  <a:pt x="216" y="80"/>
                  <a:pt x="216" y="80"/>
                  <a:pt x="216" y="80"/>
                </a:cubicBezTo>
                <a:cubicBezTo>
                  <a:pt x="214" y="80"/>
                  <a:pt x="212" y="82"/>
                  <a:pt x="212" y="84"/>
                </a:cubicBezTo>
                <a:cubicBezTo>
                  <a:pt x="212" y="256"/>
                  <a:pt x="212" y="256"/>
                  <a:pt x="212" y="256"/>
                </a:cubicBezTo>
                <a:cubicBezTo>
                  <a:pt x="220" y="256"/>
                  <a:pt x="220" y="256"/>
                  <a:pt x="220" y="256"/>
                </a:cubicBezTo>
                <a:cubicBezTo>
                  <a:pt x="220" y="88"/>
                  <a:pt x="220" y="88"/>
                  <a:pt x="220" y="88"/>
                </a:cubicBezTo>
                <a:cubicBezTo>
                  <a:pt x="252" y="88"/>
                  <a:pt x="252" y="88"/>
                  <a:pt x="252" y="88"/>
                </a:cubicBezTo>
                <a:cubicBezTo>
                  <a:pt x="254" y="88"/>
                  <a:pt x="256" y="86"/>
                  <a:pt x="256" y="84"/>
                </a:cubicBezTo>
                <a:cubicBezTo>
                  <a:pt x="256" y="44"/>
                  <a:pt x="256" y="44"/>
                  <a:pt x="256" y="44"/>
                </a:cubicBezTo>
                <a:cubicBezTo>
                  <a:pt x="256" y="44"/>
                  <a:pt x="256" y="44"/>
                  <a:pt x="256" y="44"/>
                </a:cubicBezTo>
                <a:close/>
                <a:moveTo>
                  <a:pt x="162" y="60"/>
                </a:moveTo>
                <a:cubicBezTo>
                  <a:pt x="176" y="80"/>
                  <a:pt x="176" y="80"/>
                  <a:pt x="176" y="80"/>
                </a:cubicBezTo>
                <a:cubicBezTo>
                  <a:pt x="13" y="80"/>
                  <a:pt x="13" y="80"/>
                  <a:pt x="13" y="80"/>
                </a:cubicBezTo>
                <a:cubicBezTo>
                  <a:pt x="30" y="60"/>
                  <a:pt x="30" y="60"/>
                  <a:pt x="30" y="60"/>
                </a:cubicBezTo>
                <a:lnTo>
                  <a:pt x="162" y="6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B9FBD9A6-31B1-4B07-8EF9-41D998567E66}"/>
              </a:ext>
            </a:extLst>
          </p:cNvPr>
          <p:cNvSpPr txBox="1"/>
          <p:nvPr/>
        </p:nvSpPr>
        <p:spPr>
          <a:xfrm>
            <a:off x="10058857" y="2246436"/>
            <a:ext cx="1188720" cy="307771"/>
          </a:xfrm>
          <a:prstGeom prst="rect">
            <a:avLst/>
          </a:prstGeom>
          <a:noFill/>
        </p:spPr>
        <p:txBody>
          <a:bodyPr wrap="square" lIns="91435" tIns="45717" rIns="91435" bIns="45717"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BC11FF"/>
                </a:solidFill>
                <a:effectLst/>
                <a:uLnTx/>
                <a:uFillTx/>
                <a:latin typeface="Calibri" panose="020F0502020204030204" pitchFamily="34" charset="0"/>
                <a:ea typeface="+mn-ea"/>
                <a:cs typeface="Calibri" panose="020F0502020204030204" pitchFamily="34" charset="0"/>
              </a:rPr>
              <a:t>EPC</a:t>
            </a:r>
          </a:p>
        </p:txBody>
      </p:sp>
      <p:pic>
        <p:nvPicPr>
          <p:cNvPr id="71" name="Picture 70">
            <a:extLst>
              <a:ext uri="{FF2B5EF4-FFF2-40B4-BE49-F238E27FC236}">
                <a16:creationId xmlns:a16="http://schemas.microsoft.com/office/drawing/2014/main" id="{41F2572E-6880-4729-AF76-95505A69356C}"/>
              </a:ext>
            </a:extLst>
          </p:cNvPr>
          <p:cNvPicPr>
            <a:picLocks noChangeAspect="1"/>
          </p:cNvPicPr>
          <p:nvPr/>
        </p:nvPicPr>
        <p:blipFill>
          <a:blip r:embed="rId23">
            <a:grayscl/>
            <a:extLst>
              <a:ext uri="{28A0092B-C50C-407E-A947-70E740481C1C}">
                <a14:useLocalDpi xmlns:a14="http://schemas.microsoft.com/office/drawing/2010/main" val="0"/>
              </a:ext>
            </a:extLst>
          </a:blip>
          <a:stretch>
            <a:fillRect/>
          </a:stretch>
        </p:blipFill>
        <p:spPr>
          <a:xfrm>
            <a:off x="10247609" y="3417246"/>
            <a:ext cx="867596" cy="255021"/>
          </a:xfrm>
          <a:prstGeom prst="rect">
            <a:avLst/>
          </a:prstGeom>
        </p:spPr>
      </p:pic>
      <p:pic>
        <p:nvPicPr>
          <p:cNvPr id="80" name="Picture 2" descr="A picture containing sky, light, sitting&#10;&#10;Description generated with very high confidence">
            <a:extLst>
              <a:ext uri="{FF2B5EF4-FFF2-40B4-BE49-F238E27FC236}">
                <a16:creationId xmlns:a16="http://schemas.microsoft.com/office/drawing/2014/main" id="{D037697D-A72B-40AC-8989-A3C2A21DF125}"/>
              </a:ext>
            </a:extLst>
          </p:cNvPr>
          <p:cNvPicPr>
            <a:picLocks noChangeAspect="1"/>
          </p:cNvPicPr>
          <p:nvPr/>
        </p:nvPicPr>
        <p:blipFill>
          <a:blip r:embed="rId24">
            <a:grayscl/>
          </a:blip>
          <a:stretch>
            <a:fillRect/>
          </a:stretch>
        </p:blipFill>
        <p:spPr>
          <a:xfrm>
            <a:off x="10257153" y="3952442"/>
            <a:ext cx="870802" cy="272198"/>
          </a:xfrm>
          <a:prstGeom prst="rect">
            <a:avLst/>
          </a:prstGeom>
        </p:spPr>
      </p:pic>
      <p:pic>
        <p:nvPicPr>
          <p:cNvPr id="81" name="Picture 5" descr="A drawing of a face&#10;&#10;Description generated with high confidence">
            <a:extLst>
              <a:ext uri="{FF2B5EF4-FFF2-40B4-BE49-F238E27FC236}">
                <a16:creationId xmlns:a16="http://schemas.microsoft.com/office/drawing/2014/main" id="{421C62D0-FCBA-44AA-8ED2-F555273DBC64}"/>
              </a:ext>
            </a:extLst>
          </p:cNvPr>
          <p:cNvPicPr>
            <a:picLocks noChangeAspect="1"/>
          </p:cNvPicPr>
          <p:nvPr/>
        </p:nvPicPr>
        <p:blipFill>
          <a:blip r:embed="rId25">
            <a:grayscl/>
          </a:blip>
          <a:stretch>
            <a:fillRect/>
          </a:stretch>
        </p:blipFill>
        <p:spPr>
          <a:xfrm>
            <a:off x="10144905" y="5652427"/>
            <a:ext cx="1058127" cy="199011"/>
          </a:xfrm>
          <a:prstGeom prst="rect">
            <a:avLst/>
          </a:prstGeom>
        </p:spPr>
      </p:pic>
      <p:pic>
        <p:nvPicPr>
          <p:cNvPr id="82" name="Picture 10">
            <a:extLst>
              <a:ext uri="{FF2B5EF4-FFF2-40B4-BE49-F238E27FC236}">
                <a16:creationId xmlns:a16="http://schemas.microsoft.com/office/drawing/2014/main" id="{AEE05863-D217-4E68-A70D-3FF94A597B01}"/>
              </a:ext>
            </a:extLst>
          </p:cNvPr>
          <p:cNvPicPr>
            <a:picLocks noChangeAspect="1"/>
          </p:cNvPicPr>
          <p:nvPr/>
        </p:nvPicPr>
        <p:blipFill>
          <a:blip r:embed="rId26">
            <a:grayscl/>
          </a:blip>
          <a:stretch>
            <a:fillRect/>
          </a:stretch>
        </p:blipFill>
        <p:spPr>
          <a:xfrm>
            <a:off x="10132515" y="4370840"/>
            <a:ext cx="1089103" cy="488575"/>
          </a:xfrm>
          <a:prstGeom prst="rect">
            <a:avLst/>
          </a:prstGeom>
        </p:spPr>
      </p:pic>
      <p:pic>
        <p:nvPicPr>
          <p:cNvPr id="83" name="Picture 12">
            <a:extLst>
              <a:ext uri="{FF2B5EF4-FFF2-40B4-BE49-F238E27FC236}">
                <a16:creationId xmlns:a16="http://schemas.microsoft.com/office/drawing/2014/main" id="{4870D0CE-8FAB-463B-93C8-2F196BBDF49A}"/>
              </a:ext>
            </a:extLst>
          </p:cNvPr>
          <p:cNvPicPr>
            <a:picLocks noChangeAspect="1"/>
          </p:cNvPicPr>
          <p:nvPr/>
        </p:nvPicPr>
        <p:blipFill>
          <a:blip r:embed="rId27">
            <a:grayscl/>
          </a:blip>
          <a:stretch>
            <a:fillRect/>
          </a:stretch>
        </p:blipFill>
        <p:spPr>
          <a:xfrm>
            <a:off x="10076758" y="5058315"/>
            <a:ext cx="1219201" cy="272112"/>
          </a:xfrm>
          <a:prstGeom prst="rect">
            <a:avLst/>
          </a:prstGeom>
        </p:spPr>
      </p:pic>
      <p:pic>
        <p:nvPicPr>
          <p:cNvPr id="84" name="Picture 14">
            <a:extLst>
              <a:ext uri="{FF2B5EF4-FFF2-40B4-BE49-F238E27FC236}">
                <a16:creationId xmlns:a16="http://schemas.microsoft.com/office/drawing/2014/main" id="{040671EF-5587-4CCF-AF0D-5C6C282004FA}"/>
              </a:ext>
            </a:extLst>
          </p:cNvPr>
          <p:cNvPicPr>
            <a:picLocks noChangeAspect="1"/>
          </p:cNvPicPr>
          <p:nvPr/>
        </p:nvPicPr>
        <p:blipFill>
          <a:blip r:embed="rId28">
            <a:grayscl/>
          </a:blip>
          <a:stretch>
            <a:fillRect/>
          </a:stretch>
        </p:blipFill>
        <p:spPr>
          <a:xfrm>
            <a:off x="10206856" y="2930607"/>
            <a:ext cx="996176" cy="277673"/>
          </a:xfrm>
          <a:prstGeom prst="rect">
            <a:avLst/>
          </a:prstGeom>
        </p:spPr>
      </p:pic>
      <p:pic>
        <p:nvPicPr>
          <p:cNvPr id="33" name="Picture 12" descr="Image result for air liquide logo transparent">
            <a:extLst>
              <a:ext uri="{FF2B5EF4-FFF2-40B4-BE49-F238E27FC236}">
                <a16:creationId xmlns:a16="http://schemas.microsoft.com/office/drawing/2014/main" id="{572FEE80-0053-4447-8C97-29E879C904F8}"/>
              </a:ext>
            </a:extLst>
          </p:cNvPr>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4836933" y="3160256"/>
            <a:ext cx="975037" cy="487519"/>
          </a:xfrm>
          <a:prstGeom prst="rect">
            <a:avLst/>
          </a:prstGeom>
          <a:extLst>
            <a:ext uri="{909E8E84-426E-40DD-AFC4-6F175D3DCCD1}">
              <a14:hiddenFill xmlns:a14="http://schemas.microsoft.com/office/drawing/2010/main">
                <a:solidFill>
                  <a:srgbClr val="FFFFFF"/>
                </a:solidFill>
              </a14:hiddenFill>
            </a:ext>
          </a:extLst>
        </p:spPr>
      </p:pic>
      <p:pic>
        <p:nvPicPr>
          <p:cNvPr id="35" name="Picture 14" descr="Image result for basf logo transparent">
            <a:extLst>
              <a:ext uri="{FF2B5EF4-FFF2-40B4-BE49-F238E27FC236}">
                <a16:creationId xmlns:a16="http://schemas.microsoft.com/office/drawing/2014/main" id="{72B43A8B-7EA4-40F5-972C-878CC5CAC5AF}"/>
              </a:ext>
            </a:extLst>
          </p:cNvPr>
          <p:cNvPicPr>
            <a:picLocks noChangeAspect="1" noChangeArrowheads="1"/>
          </p:cNvPicPr>
          <p:nvPr/>
        </p:nvPicPr>
        <p:blipFill rotWithShape="1">
          <a:blip r:embed="rId30">
            <a:grayscl/>
            <a:extLst>
              <a:ext uri="{28A0092B-C50C-407E-A947-70E740481C1C}">
                <a14:useLocalDpi xmlns:a14="http://schemas.microsoft.com/office/drawing/2010/main" val="0"/>
              </a:ext>
            </a:extLst>
          </a:blip>
          <a:srcRect t="27359" b="29153"/>
          <a:stretch/>
        </p:blipFill>
        <p:spPr bwMode="auto">
          <a:xfrm>
            <a:off x="4903917" y="2863380"/>
            <a:ext cx="841069" cy="365760"/>
          </a:xfrm>
          <a:prstGeom prst="rect">
            <a:avLst/>
          </a:prstGeom>
          <a:extLst>
            <a:ext uri="{909E8E84-426E-40DD-AFC4-6F175D3DCCD1}">
              <a14:hiddenFill xmlns:a14="http://schemas.microsoft.com/office/drawing/2010/main">
                <a:solidFill>
                  <a:srgbClr val="FFFFFF"/>
                </a:solidFill>
              </a14:hiddenFill>
            </a:ext>
          </a:extLst>
        </p:spPr>
      </p:pic>
      <p:pic>
        <p:nvPicPr>
          <p:cNvPr id="92" name="Picture 4" descr="Image result for covestro logo">
            <a:extLst>
              <a:ext uri="{FF2B5EF4-FFF2-40B4-BE49-F238E27FC236}">
                <a16:creationId xmlns:a16="http://schemas.microsoft.com/office/drawing/2014/main" id="{6D5AAE20-69BF-420C-96C8-0A56ED9CD08E}"/>
              </a:ext>
            </a:extLst>
          </p:cNvPr>
          <p:cNvPicPr>
            <a:picLocks noChangeAspect="1" noChangeArrowheads="1"/>
          </p:cNvPicPr>
          <p:nvPr/>
        </p:nvPicPr>
        <p:blipFill>
          <a:blip r:embed="rId31">
            <a:biLevel thresh="75000"/>
            <a:extLst>
              <a:ext uri="{28A0092B-C50C-407E-A947-70E740481C1C}">
                <a14:useLocalDpi xmlns:a14="http://schemas.microsoft.com/office/drawing/2010/main" val="0"/>
              </a:ext>
            </a:extLst>
          </a:blip>
          <a:srcRect/>
          <a:stretch>
            <a:fillRect/>
          </a:stretch>
        </p:blipFill>
        <p:spPr bwMode="auto">
          <a:xfrm>
            <a:off x="5095851" y="3623829"/>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2" descr="Image result for ineos logo">
            <a:extLst>
              <a:ext uri="{FF2B5EF4-FFF2-40B4-BE49-F238E27FC236}">
                <a16:creationId xmlns:a16="http://schemas.microsoft.com/office/drawing/2014/main" id="{1EC08EA6-7650-4784-8E47-B97DFDBE0EA2}"/>
              </a:ext>
            </a:extLst>
          </p:cNvPr>
          <p:cNvPicPr>
            <a:picLocks noChangeAspect="1" noChangeArrowheads="1"/>
          </p:cNvPicPr>
          <p:nvPr/>
        </p:nvPicPr>
        <p:blipFill>
          <a:blip r:embed="rId32">
            <a:biLevel thresh="75000"/>
            <a:extLst>
              <a:ext uri="{28A0092B-C50C-407E-A947-70E740481C1C}">
                <a14:useLocalDpi xmlns:a14="http://schemas.microsoft.com/office/drawing/2010/main" val="0"/>
              </a:ext>
            </a:extLst>
          </a:blip>
          <a:srcRect/>
          <a:stretch>
            <a:fillRect/>
          </a:stretch>
        </p:blipFill>
        <p:spPr bwMode="auto">
          <a:xfrm>
            <a:off x="5027271" y="5780087"/>
            <a:ext cx="594360" cy="160021"/>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30" descr="Image result for sabic logo">
            <a:extLst>
              <a:ext uri="{FF2B5EF4-FFF2-40B4-BE49-F238E27FC236}">
                <a16:creationId xmlns:a16="http://schemas.microsoft.com/office/drawing/2014/main" id="{6A905E74-AE82-418C-A9E3-18BAC3AD3EDB}"/>
              </a:ext>
            </a:extLst>
          </p:cNvPr>
          <p:cNvPicPr>
            <a:picLocks noChangeAspect="1" noChangeArrowheads="1"/>
          </p:cNvPicPr>
          <p:nvPr/>
        </p:nvPicPr>
        <p:blipFill>
          <a:blip r:embed="rId33">
            <a:biLevel thresh="75000"/>
            <a:extLst>
              <a:ext uri="{28A0092B-C50C-407E-A947-70E740481C1C}">
                <a14:useLocalDpi xmlns:a14="http://schemas.microsoft.com/office/drawing/2010/main" val="0"/>
              </a:ext>
            </a:extLst>
          </a:blip>
          <a:srcRect/>
          <a:stretch>
            <a:fillRect/>
          </a:stretch>
        </p:blipFill>
        <p:spPr bwMode="auto">
          <a:xfrm>
            <a:off x="5038701" y="5308193"/>
            <a:ext cx="571500" cy="30337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36" descr="Image result for ascend performance materials logo">
            <a:extLst>
              <a:ext uri="{FF2B5EF4-FFF2-40B4-BE49-F238E27FC236}">
                <a16:creationId xmlns:a16="http://schemas.microsoft.com/office/drawing/2014/main" id="{FACF367F-3D45-416C-973A-B32E5A9019C2}"/>
              </a:ext>
            </a:extLst>
          </p:cNvPr>
          <p:cNvPicPr>
            <a:picLocks noChangeAspect="1" noChangeArrowheads="1"/>
          </p:cNvPicPr>
          <p:nvPr/>
        </p:nvPicPr>
        <p:blipFill rotWithShape="1">
          <a:blip r:embed="rId34">
            <a:biLevel thresh="75000"/>
            <a:extLst>
              <a:ext uri="{28A0092B-C50C-407E-A947-70E740481C1C}">
                <a14:useLocalDpi xmlns:a14="http://schemas.microsoft.com/office/drawing/2010/main" val="0"/>
              </a:ext>
            </a:extLst>
          </a:blip>
          <a:srcRect b="48295"/>
          <a:stretch/>
        </p:blipFill>
        <p:spPr bwMode="auto">
          <a:xfrm>
            <a:off x="4905875" y="4514100"/>
            <a:ext cx="837152" cy="3033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terview with Krit Sanaluck from Siam Forestry | Timbeter">
            <a:extLst>
              <a:ext uri="{FF2B5EF4-FFF2-40B4-BE49-F238E27FC236}">
                <a16:creationId xmlns:a16="http://schemas.microsoft.com/office/drawing/2014/main" id="{CBE1AB9A-B7AB-4F19-998F-629DE38A7500}"/>
              </a:ext>
            </a:extLst>
          </p:cNvPr>
          <p:cNvPicPr>
            <a:picLocks noChangeAspect="1" noChangeArrowheads="1"/>
          </p:cNvPicPr>
          <p:nvPr/>
        </p:nvPicPr>
        <p:blipFill>
          <a:blip r:embed="rId35">
            <a:biLevel thresh="75000"/>
            <a:extLst>
              <a:ext uri="{28A0092B-C50C-407E-A947-70E740481C1C}">
                <a14:useLocalDpi xmlns:a14="http://schemas.microsoft.com/office/drawing/2010/main" val="0"/>
              </a:ext>
            </a:extLst>
          </a:blip>
          <a:srcRect/>
          <a:stretch>
            <a:fillRect/>
          </a:stretch>
        </p:blipFill>
        <p:spPr bwMode="auto">
          <a:xfrm>
            <a:off x="5050131" y="4145661"/>
            <a:ext cx="548640" cy="352697"/>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099F528A-C7B5-479D-882D-9114F24FD856}"/>
              </a:ext>
            </a:extLst>
          </p:cNvPr>
          <p:cNvSpPr txBox="1"/>
          <p:nvPr/>
        </p:nvSpPr>
        <p:spPr>
          <a:xfrm>
            <a:off x="4645682" y="2257978"/>
            <a:ext cx="1172815" cy="284687"/>
          </a:xfrm>
          <a:prstGeom prst="rect">
            <a:avLst/>
          </a:prstGeom>
          <a:noFill/>
        </p:spPr>
        <p:txBody>
          <a:bodyPr wrap="square" lIns="91435" tIns="45717" rIns="91435" bIns="45717" rtlCol="0">
            <a:spAutoFit/>
          </a:bodyPr>
          <a:lstStyle/>
          <a:p>
            <a:pPr marL="0" marR="0" lvl="0" indent="0" algn="ctr" defTabSz="457189" rtl="0" eaLnBrk="1" fontAlgn="auto" latinLnBrk="0" hangingPunct="1">
              <a:lnSpc>
                <a:spcPts val="1500"/>
              </a:lnSpc>
              <a:spcBef>
                <a:spcPts val="0"/>
              </a:spcBef>
              <a:spcAft>
                <a:spcPts val="0"/>
              </a:spcAft>
              <a:buClrTx/>
              <a:buSzTx/>
              <a:buFontTx/>
              <a:buNone/>
              <a:tabLst/>
              <a:defRPr/>
            </a:pPr>
            <a:r>
              <a:rPr kumimoji="0" lang="en-US" sz="1400" b="1" i="0" u="none" strike="noStrike" kern="0" cap="none" spc="0" normalizeH="0" baseline="0" noProof="0">
                <a:ln>
                  <a:noFill/>
                </a:ln>
                <a:solidFill>
                  <a:srgbClr val="BC11FF"/>
                </a:solidFill>
                <a:effectLst/>
                <a:uLnTx/>
                <a:uFillTx/>
                <a:latin typeface="Calibri" panose="020F0502020204030204" pitchFamily="34" charset="0"/>
                <a:ea typeface="+mn-ea"/>
                <a:cs typeface="Calibri" panose="020F0502020204030204" pitchFamily="34" charset="0"/>
              </a:rPr>
              <a:t>Chemicals</a:t>
            </a:r>
          </a:p>
        </p:txBody>
      </p:sp>
      <p:cxnSp>
        <p:nvCxnSpPr>
          <p:cNvPr id="100" name="Straight Connector 99">
            <a:extLst>
              <a:ext uri="{FF2B5EF4-FFF2-40B4-BE49-F238E27FC236}">
                <a16:creationId xmlns:a16="http://schemas.microsoft.com/office/drawing/2014/main" id="{E71245EA-CEEB-4A7D-BB6C-1E19FF40984A}"/>
              </a:ext>
            </a:extLst>
          </p:cNvPr>
          <p:cNvCxnSpPr>
            <a:cxnSpLocks/>
          </p:cNvCxnSpPr>
          <p:nvPr/>
        </p:nvCxnSpPr>
        <p:spPr>
          <a:xfrm flipH="1">
            <a:off x="4629777" y="2719081"/>
            <a:ext cx="1188720" cy="0"/>
          </a:xfrm>
          <a:prstGeom prst="line">
            <a:avLst/>
          </a:prstGeom>
          <a:ln w="38100">
            <a:solidFill>
              <a:schemeClr val="accent6"/>
            </a:solidFill>
          </a:ln>
        </p:spPr>
        <p:style>
          <a:lnRef idx="1">
            <a:schemeClr val="accent4"/>
          </a:lnRef>
          <a:fillRef idx="0">
            <a:schemeClr val="accent4"/>
          </a:fillRef>
          <a:effectRef idx="0">
            <a:schemeClr val="accent4"/>
          </a:effectRef>
          <a:fontRef idx="minor">
            <a:schemeClr val="tx1"/>
          </a:fontRef>
        </p:style>
      </p:cxnSp>
      <p:sp>
        <p:nvSpPr>
          <p:cNvPr id="101" name="Freeform 136">
            <a:extLst>
              <a:ext uri="{FF2B5EF4-FFF2-40B4-BE49-F238E27FC236}">
                <a16:creationId xmlns:a16="http://schemas.microsoft.com/office/drawing/2014/main" id="{73E4102E-EB60-4407-A9C4-92895B6C62A0}"/>
              </a:ext>
            </a:extLst>
          </p:cNvPr>
          <p:cNvSpPr>
            <a:spLocks noChangeAspect="1" noEditPoints="1"/>
          </p:cNvSpPr>
          <p:nvPr/>
        </p:nvSpPr>
        <p:spPr bwMode="auto">
          <a:xfrm>
            <a:off x="4986121" y="1663705"/>
            <a:ext cx="493776" cy="476210"/>
          </a:xfrm>
          <a:custGeom>
            <a:avLst/>
            <a:gdLst>
              <a:gd name="T0" fmla="*/ 137 w 257"/>
              <a:gd name="T1" fmla="*/ 228 h 248"/>
              <a:gd name="T2" fmla="*/ 201 w 257"/>
              <a:gd name="T3" fmla="*/ 228 h 248"/>
              <a:gd name="T4" fmla="*/ 193 w 257"/>
              <a:gd name="T5" fmla="*/ 228 h 248"/>
              <a:gd name="T6" fmla="*/ 145 w 257"/>
              <a:gd name="T7" fmla="*/ 228 h 248"/>
              <a:gd name="T8" fmla="*/ 193 w 257"/>
              <a:gd name="T9" fmla="*/ 68 h 248"/>
              <a:gd name="T10" fmla="*/ 225 w 257"/>
              <a:gd name="T11" fmla="*/ 36 h 248"/>
              <a:gd name="T12" fmla="*/ 205 w 257"/>
              <a:gd name="T13" fmla="*/ 54 h 248"/>
              <a:gd name="T14" fmla="*/ 242 w 257"/>
              <a:gd name="T15" fmla="*/ 51 h 248"/>
              <a:gd name="T16" fmla="*/ 245 w 257"/>
              <a:gd name="T17" fmla="*/ 236 h 248"/>
              <a:gd name="T18" fmla="*/ 205 w 257"/>
              <a:gd name="T19" fmla="*/ 248 h 248"/>
              <a:gd name="T20" fmla="*/ 257 w 257"/>
              <a:gd name="T21" fmla="*/ 228 h 248"/>
              <a:gd name="T22" fmla="*/ 229 w 257"/>
              <a:gd name="T23" fmla="*/ 20 h 248"/>
              <a:gd name="T24" fmla="*/ 177 w 257"/>
              <a:gd name="T25" fmla="*/ 12 h 248"/>
              <a:gd name="T26" fmla="*/ 221 w 257"/>
              <a:gd name="T27" fmla="*/ 36 h 248"/>
              <a:gd name="T28" fmla="*/ 229 w 257"/>
              <a:gd name="T29" fmla="*/ 20 h 248"/>
              <a:gd name="T30" fmla="*/ 125 w 257"/>
              <a:gd name="T31" fmla="*/ 4 h 248"/>
              <a:gd name="T32" fmla="*/ 129 w 257"/>
              <a:gd name="T33" fmla="*/ 228 h 248"/>
              <a:gd name="T34" fmla="*/ 117 w 257"/>
              <a:gd name="T35" fmla="*/ 192 h 248"/>
              <a:gd name="T36" fmla="*/ 117 w 257"/>
              <a:gd name="T37" fmla="*/ 184 h 248"/>
              <a:gd name="T38" fmla="*/ 129 w 257"/>
              <a:gd name="T39" fmla="*/ 148 h 248"/>
              <a:gd name="T40" fmla="*/ 129 w 257"/>
              <a:gd name="T41" fmla="*/ 120 h 248"/>
              <a:gd name="T42" fmla="*/ 117 w 257"/>
              <a:gd name="T43" fmla="*/ 84 h 248"/>
              <a:gd name="T44" fmla="*/ 117 w 257"/>
              <a:gd name="T45" fmla="*/ 76 h 248"/>
              <a:gd name="T46" fmla="*/ 157 w 257"/>
              <a:gd name="T47" fmla="*/ 12 h 248"/>
              <a:gd name="T48" fmla="*/ 169 w 257"/>
              <a:gd name="T49" fmla="*/ 36 h 248"/>
              <a:gd name="T50" fmla="*/ 21 w 257"/>
              <a:gd name="T51" fmla="*/ 184 h 248"/>
              <a:gd name="T52" fmla="*/ 15 w 257"/>
              <a:gd name="T53" fmla="*/ 176 h 248"/>
              <a:gd name="T54" fmla="*/ 97 w 257"/>
              <a:gd name="T55" fmla="*/ 160 h 248"/>
              <a:gd name="T56" fmla="*/ 1 w 257"/>
              <a:gd name="T57" fmla="*/ 156 h 248"/>
              <a:gd name="T58" fmla="*/ 10 w 257"/>
              <a:gd name="T59" fmla="*/ 183 h 248"/>
              <a:gd name="T60" fmla="*/ 17 w 257"/>
              <a:gd name="T61" fmla="*/ 248 h 248"/>
              <a:gd name="T62" fmla="*/ 21 w 257"/>
              <a:gd name="T63" fmla="*/ 240 h 248"/>
              <a:gd name="T64" fmla="*/ 49 w 257"/>
              <a:gd name="T65" fmla="*/ 124 h 248"/>
              <a:gd name="T66" fmla="*/ 49 w 257"/>
              <a:gd name="T67" fmla="*/ 140 h 248"/>
              <a:gd name="T68" fmla="*/ 61 w 257"/>
              <a:gd name="T69" fmla="*/ 124 h 248"/>
              <a:gd name="T70" fmla="*/ 49 w 257"/>
              <a:gd name="T71" fmla="*/ 220 h 248"/>
              <a:gd name="T72" fmla="*/ 41 w 257"/>
              <a:gd name="T73" fmla="*/ 220 h 248"/>
              <a:gd name="T74" fmla="*/ 69 w 257"/>
              <a:gd name="T75" fmla="*/ 220 h 248"/>
              <a:gd name="T76" fmla="*/ 61 w 257"/>
              <a:gd name="T77" fmla="*/ 220 h 248"/>
              <a:gd name="T78" fmla="*/ 37 w 257"/>
              <a:gd name="T79" fmla="*/ 104 h 248"/>
              <a:gd name="T80" fmla="*/ 29 w 257"/>
              <a:gd name="T81" fmla="*/ 104 h 248"/>
              <a:gd name="T82" fmla="*/ 17 w 257"/>
              <a:gd name="T83" fmla="*/ 148 h 248"/>
              <a:gd name="T84" fmla="*/ 101 w 257"/>
              <a:gd name="T85" fmla="*/ 112 h 248"/>
              <a:gd name="T86" fmla="*/ 89 w 257"/>
              <a:gd name="T87" fmla="*/ 40 h 248"/>
              <a:gd name="T88" fmla="*/ 53 w 257"/>
              <a:gd name="T89" fmla="*/ 40 h 248"/>
              <a:gd name="T90" fmla="*/ 81 w 257"/>
              <a:gd name="T91" fmla="*/ 104 h 248"/>
              <a:gd name="T92" fmla="*/ 13 w 257"/>
              <a:gd name="T93" fmla="*/ 12 h 248"/>
              <a:gd name="T94" fmla="*/ 65 w 257"/>
              <a:gd name="T95" fmla="*/ 28 h 248"/>
              <a:gd name="T96" fmla="*/ 73 w 257"/>
              <a:gd name="T97" fmla="*/ 28 h 248"/>
              <a:gd name="T98" fmla="*/ 13 w 257"/>
              <a:gd name="T99" fmla="*/ 4 h 248"/>
              <a:gd name="T100" fmla="*/ 0 w 257"/>
              <a:gd name="T101" fmla="*/ 1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7" h="248">
                <a:moveTo>
                  <a:pt x="169" y="36"/>
                </a:moveTo>
                <a:cubicBezTo>
                  <a:pt x="151" y="36"/>
                  <a:pt x="137" y="50"/>
                  <a:pt x="137" y="68"/>
                </a:cubicBezTo>
                <a:cubicBezTo>
                  <a:pt x="137" y="228"/>
                  <a:pt x="137" y="228"/>
                  <a:pt x="137" y="228"/>
                </a:cubicBezTo>
                <a:cubicBezTo>
                  <a:pt x="137" y="239"/>
                  <a:pt x="146" y="248"/>
                  <a:pt x="157" y="248"/>
                </a:cubicBezTo>
                <a:cubicBezTo>
                  <a:pt x="181" y="248"/>
                  <a:pt x="181" y="248"/>
                  <a:pt x="181" y="248"/>
                </a:cubicBezTo>
                <a:cubicBezTo>
                  <a:pt x="192" y="248"/>
                  <a:pt x="201" y="239"/>
                  <a:pt x="201" y="228"/>
                </a:cubicBezTo>
                <a:cubicBezTo>
                  <a:pt x="201" y="68"/>
                  <a:pt x="201" y="68"/>
                  <a:pt x="201" y="68"/>
                </a:cubicBezTo>
                <a:cubicBezTo>
                  <a:pt x="201" y="50"/>
                  <a:pt x="187" y="36"/>
                  <a:pt x="169" y="36"/>
                </a:cubicBezTo>
                <a:close/>
                <a:moveTo>
                  <a:pt x="193" y="228"/>
                </a:moveTo>
                <a:cubicBezTo>
                  <a:pt x="193" y="235"/>
                  <a:pt x="188" y="240"/>
                  <a:pt x="181" y="240"/>
                </a:cubicBezTo>
                <a:cubicBezTo>
                  <a:pt x="157" y="240"/>
                  <a:pt x="157" y="240"/>
                  <a:pt x="157" y="240"/>
                </a:cubicBezTo>
                <a:cubicBezTo>
                  <a:pt x="150" y="240"/>
                  <a:pt x="145" y="235"/>
                  <a:pt x="145" y="228"/>
                </a:cubicBezTo>
                <a:cubicBezTo>
                  <a:pt x="145" y="68"/>
                  <a:pt x="145" y="68"/>
                  <a:pt x="145" y="68"/>
                </a:cubicBezTo>
                <a:cubicBezTo>
                  <a:pt x="145" y="55"/>
                  <a:pt x="156" y="44"/>
                  <a:pt x="169" y="44"/>
                </a:cubicBezTo>
                <a:cubicBezTo>
                  <a:pt x="182" y="44"/>
                  <a:pt x="193" y="55"/>
                  <a:pt x="193" y="68"/>
                </a:cubicBezTo>
                <a:lnTo>
                  <a:pt x="193" y="228"/>
                </a:lnTo>
                <a:close/>
                <a:moveTo>
                  <a:pt x="248" y="45"/>
                </a:moveTo>
                <a:cubicBezTo>
                  <a:pt x="242" y="39"/>
                  <a:pt x="234" y="36"/>
                  <a:pt x="225" y="36"/>
                </a:cubicBezTo>
                <a:cubicBezTo>
                  <a:pt x="216" y="36"/>
                  <a:pt x="208" y="39"/>
                  <a:pt x="202" y="45"/>
                </a:cubicBezTo>
                <a:cubicBezTo>
                  <a:pt x="200" y="48"/>
                  <a:pt x="200" y="48"/>
                  <a:pt x="200" y="48"/>
                </a:cubicBezTo>
                <a:cubicBezTo>
                  <a:pt x="205" y="54"/>
                  <a:pt x="205" y="54"/>
                  <a:pt x="205" y="54"/>
                </a:cubicBezTo>
                <a:cubicBezTo>
                  <a:pt x="208" y="51"/>
                  <a:pt x="208" y="51"/>
                  <a:pt x="208" y="51"/>
                </a:cubicBezTo>
                <a:cubicBezTo>
                  <a:pt x="213" y="46"/>
                  <a:pt x="219" y="44"/>
                  <a:pt x="225" y="44"/>
                </a:cubicBezTo>
                <a:cubicBezTo>
                  <a:pt x="231" y="44"/>
                  <a:pt x="237" y="46"/>
                  <a:pt x="242" y="51"/>
                </a:cubicBezTo>
                <a:cubicBezTo>
                  <a:pt x="247" y="56"/>
                  <a:pt x="249" y="62"/>
                  <a:pt x="249" y="68"/>
                </a:cubicBezTo>
                <a:cubicBezTo>
                  <a:pt x="249" y="228"/>
                  <a:pt x="249" y="228"/>
                  <a:pt x="249" y="228"/>
                </a:cubicBezTo>
                <a:cubicBezTo>
                  <a:pt x="249" y="231"/>
                  <a:pt x="248" y="234"/>
                  <a:pt x="245" y="236"/>
                </a:cubicBezTo>
                <a:cubicBezTo>
                  <a:pt x="243" y="239"/>
                  <a:pt x="240" y="240"/>
                  <a:pt x="237" y="240"/>
                </a:cubicBezTo>
                <a:cubicBezTo>
                  <a:pt x="205" y="240"/>
                  <a:pt x="205" y="240"/>
                  <a:pt x="205" y="240"/>
                </a:cubicBezTo>
                <a:cubicBezTo>
                  <a:pt x="205" y="248"/>
                  <a:pt x="205" y="248"/>
                  <a:pt x="205" y="248"/>
                </a:cubicBezTo>
                <a:cubicBezTo>
                  <a:pt x="237" y="248"/>
                  <a:pt x="237" y="248"/>
                  <a:pt x="237" y="248"/>
                </a:cubicBezTo>
                <a:cubicBezTo>
                  <a:pt x="242" y="248"/>
                  <a:pt x="247" y="246"/>
                  <a:pt x="251" y="242"/>
                </a:cubicBezTo>
                <a:cubicBezTo>
                  <a:pt x="255" y="238"/>
                  <a:pt x="257" y="233"/>
                  <a:pt x="257" y="228"/>
                </a:cubicBezTo>
                <a:cubicBezTo>
                  <a:pt x="257" y="68"/>
                  <a:pt x="257" y="68"/>
                  <a:pt x="257" y="68"/>
                </a:cubicBezTo>
                <a:cubicBezTo>
                  <a:pt x="257" y="59"/>
                  <a:pt x="254" y="51"/>
                  <a:pt x="248" y="45"/>
                </a:cubicBezTo>
                <a:close/>
                <a:moveTo>
                  <a:pt x="229" y="20"/>
                </a:moveTo>
                <a:cubicBezTo>
                  <a:pt x="229" y="11"/>
                  <a:pt x="222" y="4"/>
                  <a:pt x="213" y="4"/>
                </a:cubicBezTo>
                <a:cubicBezTo>
                  <a:pt x="177" y="4"/>
                  <a:pt x="177" y="4"/>
                  <a:pt x="177" y="4"/>
                </a:cubicBezTo>
                <a:cubicBezTo>
                  <a:pt x="177" y="12"/>
                  <a:pt x="177" y="12"/>
                  <a:pt x="177" y="12"/>
                </a:cubicBezTo>
                <a:cubicBezTo>
                  <a:pt x="213" y="12"/>
                  <a:pt x="213" y="12"/>
                  <a:pt x="213" y="12"/>
                </a:cubicBezTo>
                <a:cubicBezTo>
                  <a:pt x="217" y="12"/>
                  <a:pt x="221" y="16"/>
                  <a:pt x="221" y="20"/>
                </a:cubicBezTo>
                <a:cubicBezTo>
                  <a:pt x="221" y="36"/>
                  <a:pt x="221" y="36"/>
                  <a:pt x="221" y="36"/>
                </a:cubicBezTo>
                <a:cubicBezTo>
                  <a:pt x="225" y="36"/>
                  <a:pt x="225" y="36"/>
                  <a:pt x="225" y="36"/>
                </a:cubicBezTo>
                <a:cubicBezTo>
                  <a:pt x="229" y="36"/>
                  <a:pt x="229" y="36"/>
                  <a:pt x="229" y="36"/>
                </a:cubicBezTo>
                <a:lnTo>
                  <a:pt x="229" y="20"/>
                </a:lnTo>
                <a:close/>
                <a:moveTo>
                  <a:pt x="173" y="20"/>
                </a:moveTo>
                <a:cubicBezTo>
                  <a:pt x="173" y="11"/>
                  <a:pt x="166" y="4"/>
                  <a:pt x="157" y="4"/>
                </a:cubicBezTo>
                <a:cubicBezTo>
                  <a:pt x="125" y="4"/>
                  <a:pt x="125" y="4"/>
                  <a:pt x="125" y="4"/>
                </a:cubicBezTo>
                <a:cubicBezTo>
                  <a:pt x="116" y="4"/>
                  <a:pt x="109" y="11"/>
                  <a:pt x="109" y="20"/>
                </a:cubicBezTo>
                <a:cubicBezTo>
                  <a:pt x="109" y="228"/>
                  <a:pt x="109" y="228"/>
                  <a:pt x="109" y="228"/>
                </a:cubicBezTo>
                <a:cubicBezTo>
                  <a:pt x="129" y="228"/>
                  <a:pt x="129" y="228"/>
                  <a:pt x="129" y="228"/>
                </a:cubicBezTo>
                <a:cubicBezTo>
                  <a:pt x="129" y="220"/>
                  <a:pt x="129" y="220"/>
                  <a:pt x="129" y="220"/>
                </a:cubicBezTo>
                <a:cubicBezTo>
                  <a:pt x="117" y="220"/>
                  <a:pt x="117" y="220"/>
                  <a:pt x="117" y="220"/>
                </a:cubicBezTo>
                <a:cubicBezTo>
                  <a:pt x="117" y="192"/>
                  <a:pt x="117" y="192"/>
                  <a:pt x="117" y="192"/>
                </a:cubicBezTo>
                <a:cubicBezTo>
                  <a:pt x="129" y="192"/>
                  <a:pt x="129" y="192"/>
                  <a:pt x="129" y="192"/>
                </a:cubicBezTo>
                <a:cubicBezTo>
                  <a:pt x="129" y="184"/>
                  <a:pt x="129" y="184"/>
                  <a:pt x="129" y="184"/>
                </a:cubicBezTo>
                <a:cubicBezTo>
                  <a:pt x="117" y="184"/>
                  <a:pt x="117" y="184"/>
                  <a:pt x="117" y="184"/>
                </a:cubicBezTo>
                <a:cubicBezTo>
                  <a:pt x="117" y="156"/>
                  <a:pt x="117" y="156"/>
                  <a:pt x="117" y="156"/>
                </a:cubicBezTo>
                <a:cubicBezTo>
                  <a:pt x="129" y="156"/>
                  <a:pt x="129" y="156"/>
                  <a:pt x="129" y="156"/>
                </a:cubicBezTo>
                <a:cubicBezTo>
                  <a:pt x="129" y="148"/>
                  <a:pt x="129" y="148"/>
                  <a:pt x="129" y="148"/>
                </a:cubicBezTo>
                <a:cubicBezTo>
                  <a:pt x="117" y="148"/>
                  <a:pt x="117" y="148"/>
                  <a:pt x="117" y="148"/>
                </a:cubicBezTo>
                <a:cubicBezTo>
                  <a:pt x="117" y="120"/>
                  <a:pt x="117" y="120"/>
                  <a:pt x="117" y="120"/>
                </a:cubicBezTo>
                <a:cubicBezTo>
                  <a:pt x="129" y="120"/>
                  <a:pt x="129" y="120"/>
                  <a:pt x="129" y="120"/>
                </a:cubicBezTo>
                <a:cubicBezTo>
                  <a:pt x="129" y="112"/>
                  <a:pt x="129" y="112"/>
                  <a:pt x="129" y="112"/>
                </a:cubicBezTo>
                <a:cubicBezTo>
                  <a:pt x="117" y="112"/>
                  <a:pt x="117" y="112"/>
                  <a:pt x="117" y="112"/>
                </a:cubicBezTo>
                <a:cubicBezTo>
                  <a:pt x="117" y="84"/>
                  <a:pt x="117" y="84"/>
                  <a:pt x="117" y="84"/>
                </a:cubicBezTo>
                <a:cubicBezTo>
                  <a:pt x="129" y="84"/>
                  <a:pt x="129" y="84"/>
                  <a:pt x="129" y="84"/>
                </a:cubicBezTo>
                <a:cubicBezTo>
                  <a:pt x="129" y="76"/>
                  <a:pt x="129" y="76"/>
                  <a:pt x="129" y="76"/>
                </a:cubicBezTo>
                <a:cubicBezTo>
                  <a:pt x="117" y="76"/>
                  <a:pt x="117" y="76"/>
                  <a:pt x="117" y="76"/>
                </a:cubicBezTo>
                <a:cubicBezTo>
                  <a:pt x="117" y="20"/>
                  <a:pt x="117" y="20"/>
                  <a:pt x="117" y="20"/>
                </a:cubicBezTo>
                <a:cubicBezTo>
                  <a:pt x="117" y="16"/>
                  <a:pt x="121" y="12"/>
                  <a:pt x="125" y="12"/>
                </a:cubicBezTo>
                <a:cubicBezTo>
                  <a:pt x="157" y="12"/>
                  <a:pt x="157" y="12"/>
                  <a:pt x="157" y="12"/>
                </a:cubicBezTo>
                <a:cubicBezTo>
                  <a:pt x="161" y="12"/>
                  <a:pt x="165" y="16"/>
                  <a:pt x="165" y="20"/>
                </a:cubicBezTo>
                <a:cubicBezTo>
                  <a:pt x="165" y="36"/>
                  <a:pt x="165" y="36"/>
                  <a:pt x="165" y="36"/>
                </a:cubicBezTo>
                <a:cubicBezTo>
                  <a:pt x="169" y="36"/>
                  <a:pt x="169" y="36"/>
                  <a:pt x="169" y="36"/>
                </a:cubicBezTo>
                <a:cubicBezTo>
                  <a:pt x="173" y="36"/>
                  <a:pt x="173" y="36"/>
                  <a:pt x="173" y="36"/>
                </a:cubicBezTo>
                <a:lnTo>
                  <a:pt x="173" y="20"/>
                </a:lnTo>
                <a:close/>
                <a:moveTo>
                  <a:pt x="21" y="184"/>
                </a:moveTo>
                <a:cubicBezTo>
                  <a:pt x="65" y="184"/>
                  <a:pt x="65" y="184"/>
                  <a:pt x="65" y="184"/>
                </a:cubicBezTo>
                <a:cubicBezTo>
                  <a:pt x="65" y="176"/>
                  <a:pt x="65" y="176"/>
                  <a:pt x="65" y="176"/>
                </a:cubicBezTo>
                <a:cubicBezTo>
                  <a:pt x="15" y="176"/>
                  <a:pt x="15" y="176"/>
                  <a:pt x="15" y="176"/>
                </a:cubicBezTo>
                <a:cubicBezTo>
                  <a:pt x="9" y="170"/>
                  <a:pt x="9" y="170"/>
                  <a:pt x="9" y="170"/>
                </a:cubicBezTo>
                <a:cubicBezTo>
                  <a:pt x="9" y="160"/>
                  <a:pt x="9" y="160"/>
                  <a:pt x="9" y="160"/>
                </a:cubicBezTo>
                <a:cubicBezTo>
                  <a:pt x="97" y="160"/>
                  <a:pt x="97" y="160"/>
                  <a:pt x="97" y="160"/>
                </a:cubicBezTo>
                <a:cubicBezTo>
                  <a:pt x="97" y="152"/>
                  <a:pt x="97" y="152"/>
                  <a:pt x="97" y="152"/>
                </a:cubicBezTo>
                <a:cubicBezTo>
                  <a:pt x="5" y="152"/>
                  <a:pt x="5" y="152"/>
                  <a:pt x="5" y="152"/>
                </a:cubicBezTo>
                <a:cubicBezTo>
                  <a:pt x="3" y="152"/>
                  <a:pt x="1" y="154"/>
                  <a:pt x="1" y="156"/>
                </a:cubicBezTo>
                <a:cubicBezTo>
                  <a:pt x="1" y="172"/>
                  <a:pt x="1" y="172"/>
                  <a:pt x="1" y="172"/>
                </a:cubicBezTo>
                <a:cubicBezTo>
                  <a:pt x="1" y="173"/>
                  <a:pt x="1" y="174"/>
                  <a:pt x="2" y="175"/>
                </a:cubicBezTo>
                <a:cubicBezTo>
                  <a:pt x="10" y="183"/>
                  <a:pt x="10" y="183"/>
                  <a:pt x="10" y="183"/>
                </a:cubicBezTo>
                <a:cubicBezTo>
                  <a:pt x="11" y="184"/>
                  <a:pt x="12" y="184"/>
                  <a:pt x="13" y="184"/>
                </a:cubicBezTo>
                <a:cubicBezTo>
                  <a:pt x="13" y="244"/>
                  <a:pt x="13" y="244"/>
                  <a:pt x="13" y="244"/>
                </a:cubicBezTo>
                <a:cubicBezTo>
                  <a:pt x="13" y="246"/>
                  <a:pt x="15" y="248"/>
                  <a:pt x="17" y="248"/>
                </a:cubicBezTo>
                <a:cubicBezTo>
                  <a:pt x="129" y="248"/>
                  <a:pt x="129" y="248"/>
                  <a:pt x="129" y="248"/>
                </a:cubicBezTo>
                <a:cubicBezTo>
                  <a:pt x="129" y="240"/>
                  <a:pt x="129" y="240"/>
                  <a:pt x="129" y="240"/>
                </a:cubicBezTo>
                <a:cubicBezTo>
                  <a:pt x="21" y="240"/>
                  <a:pt x="21" y="240"/>
                  <a:pt x="21" y="240"/>
                </a:cubicBezTo>
                <a:lnTo>
                  <a:pt x="21" y="184"/>
                </a:lnTo>
                <a:close/>
                <a:moveTo>
                  <a:pt x="49" y="140"/>
                </a:moveTo>
                <a:cubicBezTo>
                  <a:pt x="49" y="124"/>
                  <a:pt x="49" y="124"/>
                  <a:pt x="49" y="124"/>
                </a:cubicBezTo>
                <a:cubicBezTo>
                  <a:pt x="41" y="124"/>
                  <a:pt x="41" y="124"/>
                  <a:pt x="41" y="124"/>
                </a:cubicBezTo>
                <a:cubicBezTo>
                  <a:pt x="41" y="140"/>
                  <a:pt x="41" y="140"/>
                  <a:pt x="41" y="140"/>
                </a:cubicBezTo>
                <a:lnTo>
                  <a:pt x="49" y="140"/>
                </a:lnTo>
                <a:close/>
                <a:moveTo>
                  <a:pt x="69" y="140"/>
                </a:moveTo>
                <a:cubicBezTo>
                  <a:pt x="69" y="124"/>
                  <a:pt x="69" y="124"/>
                  <a:pt x="69" y="124"/>
                </a:cubicBezTo>
                <a:cubicBezTo>
                  <a:pt x="61" y="124"/>
                  <a:pt x="61" y="124"/>
                  <a:pt x="61" y="124"/>
                </a:cubicBezTo>
                <a:cubicBezTo>
                  <a:pt x="61" y="140"/>
                  <a:pt x="61" y="140"/>
                  <a:pt x="61" y="140"/>
                </a:cubicBezTo>
                <a:lnTo>
                  <a:pt x="69" y="140"/>
                </a:lnTo>
                <a:close/>
                <a:moveTo>
                  <a:pt x="49" y="220"/>
                </a:moveTo>
                <a:cubicBezTo>
                  <a:pt x="49" y="204"/>
                  <a:pt x="49" y="204"/>
                  <a:pt x="49" y="204"/>
                </a:cubicBezTo>
                <a:cubicBezTo>
                  <a:pt x="41" y="204"/>
                  <a:pt x="41" y="204"/>
                  <a:pt x="41" y="204"/>
                </a:cubicBezTo>
                <a:cubicBezTo>
                  <a:pt x="41" y="220"/>
                  <a:pt x="41" y="220"/>
                  <a:pt x="41" y="220"/>
                </a:cubicBezTo>
                <a:lnTo>
                  <a:pt x="49" y="220"/>
                </a:lnTo>
                <a:close/>
                <a:moveTo>
                  <a:pt x="61" y="220"/>
                </a:moveTo>
                <a:cubicBezTo>
                  <a:pt x="69" y="220"/>
                  <a:pt x="69" y="220"/>
                  <a:pt x="69" y="220"/>
                </a:cubicBezTo>
                <a:cubicBezTo>
                  <a:pt x="69" y="204"/>
                  <a:pt x="69" y="204"/>
                  <a:pt x="69" y="204"/>
                </a:cubicBezTo>
                <a:cubicBezTo>
                  <a:pt x="61" y="204"/>
                  <a:pt x="61" y="204"/>
                  <a:pt x="61" y="204"/>
                </a:cubicBezTo>
                <a:lnTo>
                  <a:pt x="61" y="220"/>
                </a:lnTo>
                <a:close/>
                <a:moveTo>
                  <a:pt x="53" y="40"/>
                </a:moveTo>
                <a:cubicBezTo>
                  <a:pt x="53" y="104"/>
                  <a:pt x="53" y="104"/>
                  <a:pt x="53" y="104"/>
                </a:cubicBezTo>
                <a:cubicBezTo>
                  <a:pt x="37" y="104"/>
                  <a:pt x="37" y="104"/>
                  <a:pt x="37" y="104"/>
                </a:cubicBezTo>
                <a:cubicBezTo>
                  <a:pt x="37" y="64"/>
                  <a:pt x="37" y="64"/>
                  <a:pt x="37" y="64"/>
                </a:cubicBezTo>
                <a:cubicBezTo>
                  <a:pt x="29" y="64"/>
                  <a:pt x="29" y="64"/>
                  <a:pt x="29" y="64"/>
                </a:cubicBezTo>
                <a:cubicBezTo>
                  <a:pt x="29" y="104"/>
                  <a:pt x="29" y="104"/>
                  <a:pt x="29" y="104"/>
                </a:cubicBezTo>
                <a:cubicBezTo>
                  <a:pt x="21" y="104"/>
                  <a:pt x="21" y="104"/>
                  <a:pt x="21" y="104"/>
                </a:cubicBezTo>
                <a:cubicBezTo>
                  <a:pt x="19" y="104"/>
                  <a:pt x="17" y="106"/>
                  <a:pt x="17" y="108"/>
                </a:cubicBezTo>
                <a:cubicBezTo>
                  <a:pt x="17" y="148"/>
                  <a:pt x="17" y="148"/>
                  <a:pt x="17" y="148"/>
                </a:cubicBezTo>
                <a:cubicBezTo>
                  <a:pt x="25" y="148"/>
                  <a:pt x="25" y="148"/>
                  <a:pt x="25" y="148"/>
                </a:cubicBezTo>
                <a:cubicBezTo>
                  <a:pt x="25" y="112"/>
                  <a:pt x="25" y="112"/>
                  <a:pt x="25" y="112"/>
                </a:cubicBezTo>
                <a:cubicBezTo>
                  <a:pt x="101" y="112"/>
                  <a:pt x="101" y="112"/>
                  <a:pt x="101" y="112"/>
                </a:cubicBezTo>
                <a:cubicBezTo>
                  <a:pt x="101" y="104"/>
                  <a:pt x="101" y="104"/>
                  <a:pt x="101" y="104"/>
                </a:cubicBezTo>
                <a:cubicBezTo>
                  <a:pt x="89" y="104"/>
                  <a:pt x="89" y="104"/>
                  <a:pt x="89" y="104"/>
                </a:cubicBezTo>
                <a:cubicBezTo>
                  <a:pt x="89" y="40"/>
                  <a:pt x="89" y="40"/>
                  <a:pt x="89" y="40"/>
                </a:cubicBezTo>
                <a:cubicBezTo>
                  <a:pt x="89" y="38"/>
                  <a:pt x="87" y="36"/>
                  <a:pt x="85" y="36"/>
                </a:cubicBezTo>
                <a:cubicBezTo>
                  <a:pt x="57" y="36"/>
                  <a:pt x="57" y="36"/>
                  <a:pt x="57" y="36"/>
                </a:cubicBezTo>
                <a:cubicBezTo>
                  <a:pt x="55" y="36"/>
                  <a:pt x="53" y="38"/>
                  <a:pt x="53" y="40"/>
                </a:cubicBezTo>
                <a:close/>
                <a:moveTo>
                  <a:pt x="61" y="44"/>
                </a:moveTo>
                <a:cubicBezTo>
                  <a:pt x="81" y="44"/>
                  <a:pt x="81" y="44"/>
                  <a:pt x="81" y="44"/>
                </a:cubicBezTo>
                <a:cubicBezTo>
                  <a:pt x="81" y="104"/>
                  <a:pt x="81" y="104"/>
                  <a:pt x="81" y="104"/>
                </a:cubicBezTo>
                <a:cubicBezTo>
                  <a:pt x="61" y="104"/>
                  <a:pt x="61" y="104"/>
                  <a:pt x="61" y="104"/>
                </a:cubicBezTo>
                <a:lnTo>
                  <a:pt x="61" y="44"/>
                </a:lnTo>
                <a:close/>
                <a:moveTo>
                  <a:pt x="13" y="12"/>
                </a:moveTo>
                <a:cubicBezTo>
                  <a:pt x="19" y="12"/>
                  <a:pt x="24" y="11"/>
                  <a:pt x="29" y="10"/>
                </a:cubicBezTo>
                <a:cubicBezTo>
                  <a:pt x="34" y="9"/>
                  <a:pt x="39" y="8"/>
                  <a:pt x="45" y="8"/>
                </a:cubicBezTo>
                <a:cubicBezTo>
                  <a:pt x="56" y="8"/>
                  <a:pt x="65" y="17"/>
                  <a:pt x="65" y="28"/>
                </a:cubicBezTo>
                <a:cubicBezTo>
                  <a:pt x="65" y="32"/>
                  <a:pt x="65" y="32"/>
                  <a:pt x="65" y="32"/>
                </a:cubicBezTo>
                <a:cubicBezTo>
                  <a:pt x="73" y="32"/>
                  <a:pt x="73" y="32"/>
                  <a:pt x="73" y="32"/>
                </a:cubicBezTo>
                <a:cubicBezTo>
                  <a:pt x="73" y="28"/>
                  <a:pt x="73" y="28"/>
                  <a:pt x="73" y="28"/>
                </a:cubicBezTo>
                <a:cubicBezTo>
                  <a:pt x="73" y="13"/>
                  <a:pt x="60" y="0"/>
                  <a:pt x="45" y="0"/>
                </a:cubicBezTo>
                <a:cubicBezTo>
                  <a:pt x="38" y="0"/>
                  <a:pt x="32" y="1"/>
                  <a:pt x="27" y="2"/>
                </a:cubicBezTo>
                <a:cubicBezTo>
                  <a:pt x="23" y="3"/>
                  <a:pt x="18" y="4"/>
                  <a:pt x="13" y="4"/>
                </a:cubicBezTo>
                <a:cubicBezTo>
                  <a:pt x="11" y="4"/>
                  <a:pt x="8" y="4"/>
                  <a:pt x="6" y="3"/>
                </a:cubicBezTo>
                <a:cubicBezTo>
                  <a:pt x="2" y="2"/>
                  <a:pt x="2" y="2"/>
                  <a:pt x="2" y="2"/>
                </a:cubicBezTo>
                <a:cubicBezTo>
                  <a:pt x="0" y="10"/>
                  <a:pt x="0" y="10"/>
                  <a:pt x="0" y="10"/>
                </a:cubicBezTo>
                <a:cubicBezTo>
                  <a:pt x="4" y="11"/>
                  <a:pt x="4" y="11"/>
                  <a:pt x="4" y="11"/>
                </a:cubicBezTo>
                <a:cubicBezTo>
                  <a:pt x="7" y="12"/>
                  <a:pt x="10" y="12"/>
                  <a:pt x="13" y="1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Calibri"/>
              <a:ea typeface="+mn-ea"/>
              <a:cs typeface="+mn-cs"/>
            </a:endParaRPr>
          </a:p>
        </p:txBody>
      </p:sp>
      <p:cxnSp>
        <p:nvCxnSpPr>
          <p:cNvPr id="102" name="Straight Connector 101">
            <a:extLst>
              <a:ext uri="{FF2B5EF4-FFF2-40B4-BE49-F238E27FC236}">
                <a16:creationId xmlns:a16="http://schemas.microsoft.com/office/drawing/2014/main" id="{FD1479E0-1BFD-406A-8699-17C8C5480161}"/>
              </a:ext>
            </a:extLst>
          </p:cNvPr>
          <p:cNvCxnSpPr>
            <a:cxnSpLocks/>
          </p:cNvCxnSpPr>
          <p:nvPr/>
        </p:nvCxnSpPr>
        <p:spPr>
          <a:xfrm flipH="1">
            <a:off x="8702873" y="2722237"/>
            <a:ext cx="1188720" cy="0"/>
          </a:xfrm>
          <a:prstGeom prst="line">
            <a:avLst/>
          </a:prstGeom>
          <a:ln w="38100">
            <a:solidFill>
              <a:schemeClr val="accent6"/>
            </a:solidFill>
          </a:ln>
        </p:spPr>
        <p:style>
          <a:lnRef idx="1">
            <a:schemeClr val="accent4"/>
          </a:lnRef>
          <a:fillRef idx="0">
            <a:schemeClr val="accent4"/>
          </a:fillRef>
          <a:effectRef idx="0">
            <a:schemeClr val="accent4"/>
          </a:effectRef>
          <a:fontRef idx="minor">
            <a:schemeClr val="tx1"/>
          </a:fontRef>
        </p:style>
      </p:cxnSp>
      <p:sp>
        <p:nvSpPr>
          <p:cNvPr id="103" name="Freeform 42">
            <a:extLst>
              <a:ext uri="{FF2B5EF4-FFF2-40B4-BE49-F238E27FC236}">
                <a16:creationId xmlns:a16="http://schemas.microsoft.com/office/drawing/2014/main" id="{A9B0A247-0F8C-4058-AD3C-CC4F730DAEDB}"/>
              </a:ext>
            </a:extLst>
          </p:cNvPr>
          <p:cNvSpPr>
            <a:spLocks noChangeAspect="1" noEditPoints="1"/>
          </p:cNvSpPr>
          <p:nvPr/>
        </p:nvSpPr>
        <p:spPr bwMode="auto">
          <a:xfrm>
            <a:off x="9118999" y="1671287"/>
            <a:ext cx="478620" cy="480505"/>
          </a:xfrm>
          <a:custGeom>
            <a:avLst/>
            <a:gdLst>
              <a:gd name="T0" fmla="*/ 29 w 258"/>
              <a:gd name="T1" fmla="*/ 223 h 259"/>
              <a:gd name="T2" fmla="*/ 15 w 258"/>
              <a:gd name="T3" fmla="*/ 159 h 259"/>
              <a:gd name="T4" fmla="*/ 125 w 258"/>
              <a:gd name="T5" fmla="*/ 184 h 259"/>
              <a:gd name="T6" fmla="*/ 133 w 258"/>
              <a:gd name="T7" fmla="*/ 145 h 259"/>
              <a:gd name="T8" fmla="*/ 246 w 258"/>
              <a:gd name="T9" fmla="*/ 161 h 259"/>
              <a:gd name="T10" fmla="*/ 232 w 258"/>
              <a:gd name="T11" fmla="*/ 228 h 259"/>
              <a:gd name="T12" fmla="*/ 254 w 258"/>
              <a:gd name="T13" fmla="*/ 166 h 259"/>
              <a:gd name="T14" fmla="*/ 143 w 258"/>
              <a:gd name="T15" fmla="*/ 138 h 259"/>
              <a:gd name="T16" fmla="*/ 5 w 258"/>
              <a:gd name="T17" fmla="*/ 156 h 259"/>
              <a:gd name="T18" fmla="*/ 40 w 258"/>
              <a:gd name="T19" fmla="*/ 40 h 259"/>
              <a:gd name="T20" fmla="*/ 81 w 258"/>
              <a:gd name="T21" fmla="*/ 56 h 259"/>
              <a:gd name="T22" fmla="*/ 45 w 258"/>
              <a:gd name="T23" fmla="*/ 33 h 259"/>
              <a:gd name="T24" fmla="*/ 213 w 258"/>
              <a:gd name="T25" fmla="*/ 33 h 259"/>
              <a:gd name="T26" fmla="*/ 177 w 258"/>
              <a:gd name="T27" fmla="*/ 56 h 259"/>
              <a:gd name="T28" fmla="*/ 218 w 258"/>
              <a:gd name="T29" fmla="*/ 40 h 259"/>
              <a:gd name="T30" fmla="*/ 217 w 258"/>
              <a:gd name="T31" fmla="*/ 16 h 259"/>
              <a:gd name="T32" fmla="*/ 145 w 258"/>
              <a:gd name="T33" fmla="*/ 0 h 259"/>
              <a:gd name="T34" fmla="*/ 117 w 258"/>
              <a:gd name="T35" fmla="*/ 16 h 259"/>
              <a:gd name="T36" fmla="*/ 109 w 258"/>
              <a:gd name="T37" fmla="*/ 4 h 259"/>
              <a:gd name="T38" fmla="*/ 37 w 258"/>
              <a:gd name="T39" fmla="*/ 20 h 259"/>
              <a:gd name="T40" fmla="*/ 85 w 258"/>
              <a:gd name="T41" fmla="*/ 176 h 259"/>
              <a:gd name="T42" fmla="*/ 93 w 258"/>
              <a:gd name="T43" fmla="*/ 164 h 259"/>
              <a:gd name="T44" fmla="*/ 165 w 258"/>
              <a:gd name="T45" fmla="*/ 188 h 259"/>
              <a:gd name="T46" fmla="*/ 157 w 258"/>
              <a:gd name="T47" fmla="*/ 176 h 259"/>
              <a:gd name="T48" fmla="*/ 235 w 258"/>
              <a:gd name="T49" fmla="*/ 238 h 259"/>
              <a:gd name="T50" fmla="*/ 22 w 258"/>
              <a:gd name="T51" fmla="*/ 241 h 259"/>
              <a:gd name="T52" fmla="*/ 5 w 258"/>
              <a:gd name="T53" fmla="*/ 256 h 259"/>
              <a:gd name="T54" fmla="*/ 123 w 258"/>
              <a:gd name="T55" fmla="*/ 244 h 259"/>
              <a:gd name="T56" fmla="*/ 254 w 258"/>
              <a:gd name="T57" fmla="*/ 240 h 259"/>
              <a:gd name="T58" fmla="*/ 53 w 258"/>
              <a:gd name="T59" fmla="*/ 120 h 259"/>
              <a:gd name="T60" fmla="*/ 61 w 258"/>
              <a:gd name="T61" fmla="*/ 120 h 259"/>
              <a:gd name="T62" fmla="*/ 109 w 258"/>
              <a:gd name="T63" fmla="*/ 128 h 259"/>
              <a:gd name="T64" fmla="*/ 149 w 258"/>
              <a:gd name="T65" fmla="*/ 128 h 259"/>
              <a:gd name="T66" fmla="*/ 197 w 258"/>
              <a:gd name="T67" fmla="*/ 120 h 259"/>
              <a:gd name="T68" fmla="*/ 205 w 258"/>
              <a:gd name="T69" fmla="*/ 120 h 259"/>
              <a:gd name="T70" fmla="*/ 253 w 258"/>
              <a:gd name="T71" fmla="*/ 140 h 259"/>
              <a:gd name="T72" fmla="*/ 9 w 258"/>
              <a:gd name="T73" fmla="*/ 64 h 259"/>
              <a:gd name="T74" fmla="*/ 13 w 258"/>
              <a:gd name="T75" fmla="*/ 140 h 259"/>
              <a:gd name="T76" fmla="*/ 245 w 258"/>
              <a:gd name="T77" fmla="*/ 72 h 259"/>
              <a:gd name="T78" fmla="*/ 205 w 258"/>
              <a:gd name="T79" fmla="*/ 72 h 259"/>
              <a:gd name="T80" fmla="*/ 197 w 258"/>
              <a:gd name="T81" fmla="*/ 112 h 259"/>
              <a:gd name="T82" fmla="*/ 109 w 258"/>
              <a:gd name="T83" fmla="*/ 72 h 259"/>
              <a:gd name="T84" fmla="*/ 109 w 258"/>
              <a:gd name="T85" fmla="*/ 112 h 259"/>
              <a:gd name="T86" fmla="*/ 101 w 258"/>
              <a:gd name="T87" fmla="*/ 72 h 259"/>
              <a:gd name="T88" fmla="*/ 61 w 258"/>
              <a:gd name="T89" fmla="*/ 72 h 259"/>
              <a:gd name="T90" fmla="*/ 53 w 258"/>
              <a:gd name="T91" fmla="*/ 11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8" h="259">
                <a:moveTo>
                  <a:pt x="21" y="225"/>
                </a:moveTo>
                <a:cubicBezTo>
                  <a:pt x="22" y="227"/>
                  <a:pt x="24" y="228"/>
                  <a:pt x="26" y="228"/>
                </a:cubicBezTo>
                <a:cubicBezTo>
                  <a:pt x="28" y="227"/>
                  <a:pt x="29" y="225"/>
                  <a:pt x="29" y="223"/>
                </a:cubicBezTo>
                <a:cubicBezTo>
                  <a:pt x="11" y="164"/>
                  <a:pt x="11" y="164"/>
                  <a:pt x="11" y="164"/>
                </a:cubicBezTo>
                <a:cubicBezTo>
                  <a:pt x="11" y="163"/>
                  <a:pt x="11" y="162"/>
                  <a:pt x="12" y="161"/>
                </a:cubicBezTo>
                <a:cubicBezTo>
                  <a:pt x="13" y="160"/>
                  <a:pt x="14" y="159"/>
                  <a:pt x="15" y="159"/>
                </a:cubicBezTo>
                <a:cubicBezTo>
                  <a:pt x="116" y="146"/>
                  <a:pt x="116" y="146"/>
                  <a:pt x="116" y="146"/>
                </a:cubicBezTo>
                <a:cubicBezTo>
                  <a:pt x="119" y="145"/>
                  <a:pt x="122" y="145"/>
                  <a:pt x="125" y="145"/>
                </a:cubicBezTo>
                <a:cubicBezTo>
                  <a:pt x="125" y="184"/>
                  <a:pt x="125" y="184"/>
                  <a:pt x="125" y="184"/>
                </a:cubicBezTo>
                <a:cubicBezTo>
                  <a:pt x="125" y="186"/>
                  <a:pt x="127" y="188"/>
                  <a:pt x="129" y="188"/>
                </a:cubicBezTo>
                <a:cubicBezTo>
                  <a:pt x="131" y="188"/>
                  <a:pt x="133" y="186"/>
                  <a:pt x="133" y="184"/>
                </a:cubicBezTo>
                <a:cubicBezTo>
                  <a:pt x="133" y="145"/>
                  <a:pt x="133" y="145"/>
                  <a:pt x="133" y="145"/>
                </a:cubicBezTo>
                <a:cubicBezTo>
                  <a:pt x="136" y="145"/>
                  <a:pt x="139" y="145"/>
                  <a:pt x="142" y="146"/>
                </a:cubicBezTo>
                <a:cubicBezTo>
                  <a:pt x="243" y="159"/>
                  <a:pt x="243" y="159"/>
                  <a:pt x="243" y="159"/>
                </a:cubicBezTo>
                <a:cubicBezTo>
                  <a:pt x="244" y="159"/>
                  <a:pt x="245" y="160"/>
                  <a:pt x="246" y="161"/>
                </a:cubicBezTo>
                <a:cubicBezTo>
                  <a:pt x="247" y="162"/>
                  <a:pt x="247" y="163"/>
                  <a:pt x="247" y="164"/>
                </a:cubicBezTo>
                <a:cubicBezTo>
                  <a:pt x="229" y="223"/>
                  <a:pt x="229" y="223"/>
                  <a:pt x="229" y="223"/>
                </a:cubicBezTo>
                <a:cubicBezTo>
                  <a:pt x="229" y="225"/>
                  <a:pt x="230" y="227"/>
                  <a:pt x="232" y="228"/>
                </a:cubicBezTo>
                <a:cubicBezTo>
                  <a:pt x="232" y="228"/>
                  <a:pt x="233" y="228"/>
                  <a:pt x="233" y="228"/>
                </a:cubicBezTo>
                <a:cubicBezTo>
                  <a:pt x="235" y="228"/>
                  <a:pt x="236" y="227"/>
                  <a:pt x="237" y="225"/>
                </a:cubicBezTo>
                <a:cubicBezTo>
                  <a:pt x="254" y="166"/>
                  <a:pt x="254" y="166"/>
                  <a:pt x="254" y="166"/>
                </a:cubicBezTo>
                <a:cubicBezTo>
                  <a:pt x="255" y="163"/>
                  <a:pt x="255" y="159"/>
                  <a:pt x="253" y="156"/>
                </a:cubicBezTo>
                <a:cubicBezTo>
                  <a:pt x="251" y="153"/>
                  <a:pt x="248" y="151"/>
                  <a:pt x="244" y="151"/>
                </a:cubicBezTo>
                <a:cubicBezTo>
                  <a:pt x="143" y="138"/>
                  <a:pt x="143" y="138"/>
                  <a:pt x="143" y="138"/>
                </a:cubicBezTo>
                <a:cubicBezTo>
                  <a:pt x="134" y="137"/>
                  <a:pt x="124" y="137"/>
                  <a:pt x="115" y="138"/>
                </a:cubicBezTo>
                <a:cubicBezTo>
                  <a:pt x="14" y="151"/>
                  <a:pt x="14" y="151"/>
                  <a:pt x="14" y="151"/>
                </a:cubicBezTo>
                <a:cubicBezTo>
                  <a:pt x="10" y="151"/>
                  <a:pt x="7" y="153"/>
                  <a:pt x="5" y="156"/>
                </a:cubicBezTo>
                <a:cubicBezTo>
                  <a:pt x="3" y="159"/>
                  <a:pt x="3" y="163"/>
                  <a:pt x="4" y="166"/>
                </a:cubicBezTo>
                <a:lnTo>
                  <a:pt x="21" y="225"/>
                </a:lnTo>
                <a:close/>
                <a:moveTo>
                  <a:pt x="40" y="40"/>
                </a:moveTo>
                <a:cubicBezTo>
                  <a:pt x="73" y="47"/>
                  <a:pt x="73" y="47"/>
                  <a:pt x="73" y="47"/>
                </a:cubicBezTo>
                <a:cubicBezTo>
                  <a:pt x="73" y="56"/>
                  <a:pt x="73" y="56"/>
                  <a:pt x="73" y="56"/>
                </a:cubicBezTo>
                <a:cubicBezTo>
                  <a:pt x="81" y="56"/>
                  <a:pt x="81" y="56"/>
                  <a:pt x="81" y="56"/>
                </a:cubicBezTo>
                <a:cubicBezTo>
                  <a:pt x="81" y="44"/>
                  <a:pt x="81" y="44"/>
                  <a:pt x="81" y="44"/>
                </a:cubicBezTo>
                <a:cubicBezTo>
                  <a:pt x="81" y="42"/>
                  <a:pt x="80" y="41"/>
                  <a:pt x="78" y="40"/>
                </a:cubicBezTo>
                <a:cubicBezTo>
                  <a:pt x="45" y="33"/>
                  <a:pt x="45" y="33"/>
                  <a:pt x="45" y="33"/>
                </a:cubicBezTo>
                <a:cubicBezTo>
                  <a:pt x="45" y="24"/>
                  <a:pt x="45" y="24"/>
                  <a:pt x="45" y="24"/>
                </a:cubicBezTo>
                <a:cubicBezTo>
                  <a:pt x="213" y="24"/>
                  <a:pt x="213" y="24"/>
                  <a:pt x="213" y="24"/>
                </a:cubicBezTo>
                <a:cubicBezTo>
                  <a:pt x="213" y="33"/>
                  <a:pt x="213" y="33"/>
                  <a:pt x="213" y="33"/>
                </a:cubicBezTo>
                <a:cubicBezTo>
                  <a:pt x="180" y="40"/>
                  <a:pt x="180" y="40"/>
                  <a:pt x="180" y="40"/>
                </a:cubicBezTo>
                <a:cubicBezTo>
                  <a:pt x="178" y="41"/>
                  <a:pt x="177" y="42"/>
                  <a:pt x="177" y="44"/>
                </a:cubicBezTo>
                <a:cubicBezTo>
                  <a:pt x="177" y="56"/>
                  <a:pt x="177" y="56"/>
                  <a:pt x="177" y="56"/>
                </a:cubicBezTo>
                <a:cubicBezTo>
                  <a:pt x="185" y="56"/>
                  <a:pt x="185" y="56"/>
                  <a:pt x="185" y="56"/>
                </a:cubicBezTo>
                <a:cubicBezTo>
                  <a:pt x="185" y="47"/>
                  <a:pt x="185" y="47"/>
                  <a:pt x="185" y="47"/>
                </a:cubicBezTo>
                <a:cubicBezTo>
                  <a:pt x="218" y="40"/>
                  <a:pt x="218" y="40"/>
                  <a:pt x="218" y="40"/>
                </a:cubicBezTo>
                <a:cubicBezTo>
                  <a:pt x="220" y="39"/>
                  <a:pt x="221" y="38"/>
                  <a:pt x="221" y="36"/>
                </a:cubicBezTo>
                <a:cubicBezTo>
                  <a:pt x="221" y="20"/>
                  <a:pt x="221" y="20"/>
                  <a:pt x="221" y="20"/>
                </a:cubicBezTo>
                <a:cubicBezTo>
                  <a:pt x="221" y="18"/>
                  <a:pt x="219" y="16"/>
                  <a:pt x="217" y="16"/>
                </a:cubicBezTo>
                <a:cubicBezTo>
                  <a:pt x="149" y="16"/>
                  <a:pt x="149" y="16"/>
                  <a:pt x="149" y="16"/>
                </a:cubicBezTo>
                <a:cubicBezTo>
                  <a:pt x="149" y="4"/>
                  <a:pt x="149" y="4"/>
                  <a:pt x="149" y="4"/>
                </a:cubicBezTo>
                <a:cubicBezTo>
                  <a:pt x="149" y="2"/>
                  <a:pt x="147" y="0"/>
                  <a:pt x="145" y="0"/>
                </a:cubicBezTo>
                <a:cubicBezTo>
                  <a:pt x="143" y="0"/>
                  <a:pt x="141" y="2"/>
                  <a:pt x="141" y="4"/>
                </a:cubicBezTo>
                <a:cubicBezTo>
                  <a:pt x="141" y="16"/>
                  <a:pt x="141" y="16"/>
                  <a:pt x="141" y="16"/>
                </a:cubicBezTo>
                <a:cubicBezTo>
                  <a:pt x="117" y="16"/>
                  <a:pt x="117" y="16"/>
                  <a:pt x="117" y="16"/>
                </a:cubicBezTo>
                <a:cubicBezTo>
                  <a:pt x="117" y="4"/>
                  <a:pt x="117" y="4"/>
                  <a:pt x="117" y="4"/>
                </a:cubicBezTo>
                <a:cubicBezTo>
                  <a:pt x="117" y="2"/>
                  <a:pt x="115" y="0"/>
                  <a:pt x="113" y="0"/>
                </a:cubicBezTo>
                <a:cubicBezTo>
                  <a:pt x="111" y="0"/>
                  <a:pt x="109" y="2"/>
                  <a:pt x="109" y="4"/>
                </a:cubicBezTo>
                <a:cubicBezTo>
                  <a:pt x="109" y="16"/>
                  <a:pt x="109" y="16"/>
                  <a:pt x="109" y="16"/>
                </a:cubicBezTo>
                <a:cubicBezTo>
                  <a:pt x="41" y="16"/>
                  <a:pt x="41" y="16"/>
                  <a:pt x="41" y="16"/>
                </a:cubicBezTo>
                <a:cubicBezTo>
                  <a:pt x="39" y="16"/>
                  <a:pt x="37" y="18"/>
                  <a:pt x="37" y="20"/>
                </a:cubicBezTo>
                <a:cubicBezTo>
                  <a:pt x="37" y="36"/>
                  <a:pt x="37" y="36"/>
                  <a:pt x="37" y="36"/>
                </a:cubicBezTo>
                <a:cubicBezTo>
                  <a:pt x="37" y="38"/>
                  <a:pt x="38" y="39"/>
                  <a:pt x="40" y="40"/>
                </a:cubicBezTo>
                <a:close/>
                <a:moveTo>
                  <a:pt x="85" y="176"/>
                </a:moveTo>
                <a:cubicBezTo>
                  <a:pt x="85" y="183"/>
                  <a:pt x="88" y="188"/>
                  <a:pt x="93" y="188"/>
                </a:cubicBezTo>
                <a:cubicBezTo>
                  <a:pt x="98" y="188"/>
                  <a:pt x="101" y="183"/>
                  <a:pt x="101" y="176"/>
                </a:cubicBezTo>
                <a:cubicBezTo>
                  <a:pt x="101" y="169"/>
                  <a:pt x="98" y="164"/>
                  <a:pt x="93" y="164"/>
                </a:cubicBezTo>
                <a:cubicBezTo>
                  <a:pt x="88" y="164"/>
                  <a:pt x="85" y="169"/>
                  <a:pt x="85" y="176"/>
                </a:cubicBezTo>
                <a:close/>
                <a:moveTo>
                  <a:pt x="157" y="176"/>
                </a:moveTo>
                <a:cubicBezTo>
                  <a:pt x="157" y="183"/>
                  <a:pt x="160" y="188"/>
                  <a:pt x="165" y="188"/>
                </a:cubicBezTo>
                <a:cubicBezTo>
                  <a:pt x="170" y="188"/>
                  <a:pt x="173" y="183"/>
                  <a:pt x="173" y="176"/>
                </a:cubicBezTo>
                <a:cubicBezTo>
                  <a:pt x="173" y="169"/>
                  <a:pt x="170" y="164"/>
                  <a:pt x="165" y="164"/>
                </a:cubicBezTo>
                <a:cubicBezTo>
                  <a:pt x="160" y="164"/>
                  <a:pt x="157" y="169"/>
                  <a:pt x="157" y="176"/>
                </a:cubicBezTo>
                <a:close/>
                <a:moveTo>
                  <a:pt x="257" y="235"/>
                </a:moveTo>
                <a:cubicBezTo>
                  <a:pt x="256" y="233"/>
                  <a:pt x="254" y="231"/>
                  <a:pt x="252" y="232"/>
                </a:cubicBezTo>
                <a:cubicBezTo>
                  <a:pt x="235" y="238"/>
                  <a:pt x="235" y="238"/>
                  <a:pt x="235" y="238"/>
                </a:cubicBezTo>
                <a:cubicBezTo>
                  <a:pt x="205" y="250"/>
                  <a:pt x="172" y="251"/>
                  <a:pt x="142" y="241"/>
                </a:cubicBezTo>
                <a:cubicBezTo>
                  <a:pt x="125" y="236"/>
                  <a:pt x="125" y="236"/>
                  <a:pt x="125" y="236"/>
                </a:cubicBezTo>
                <a:cubicBezTo>
                  <a:pt x="91" y="226"/>
                  <a:pt x="55" y="227"/>
                  <a:pt x="22" y="241"/>
                </a:cubicBezTo>
                <a:cubicBezTo>
                  <a:pt x="3" y="248"/>
                  <a:pt x="3" y="248"/>
                  <a:pt x="3" y="248"/>
                </a:cubicBezTo>
                <a:cubicBezTo>
                  <a:pt x="1" y="249"/>
                  <a:pt x="0" y="251"/>
                  <a:pt x="1" y="254"/>
                </a:cubicBezTo>
                <a:cubicBezTo>
                  <a:pt x="2" y="255"/>
                  <a:pt x="3" y="256"/>
                  <a:pt x="5" y="256"/>
                </a:cubicBezTo>
                <a:cubicBezTo>
                  <a:pt x="6" y="256"/>
                  <a:pt x="6" y="256"/>
                  <a:pt x="7" y="256"/>
                </a:cubicBezTo>
                <a:cubicBezTo>
                  <a:pt x="25" y="248"/>
                  <a:pt x="25" y="248"/>
                  <a:pt x="25" y="248"/>
                </a:cubicBezTo>
                <a:cubicBezTo>
                  <a:pt x="56" y="235"/>
                  <a:pt x="91" y="234"/>
                  <a:pt x="123" y="244"/>
                </a:cubicBezTo>
                <a:cubicBezTo>
                  <a:pt x="139" y="249"/>
                  <a:pt x="139" y="249"/>
                  <a:pt x="139" y="249"/>
                </a:cubicBezTo>
                <a:cubicBezTo>
                  <a:pt x="171" y="259"/>
                  <a:pt x="206" y="258"/>
                  <a:pt x="238" y="246"/>
                </a:cubicBezTo>
                <a:cubicBezTo>
                  <a:pt x="254" y="240"/>
                  <a:pt x="254" y="240"/>
                  <a:pt x="254" y="240"/>
                </a:cubicBezTo>
                <a:cubicBezTo>
                  <a:pt x="256" y="239"/>
                  <a:pt x="258" y="237"/>
                  <a:pt x="257" y="235"/>
                </a:cubicBezTo>
                <a:close/>
                <a:moveTo>
                  <a:pt x="13" y="120"/>
                </a:moveTo>
                <a:cubicBezTo>
                  <a:pt x="53" y="120"/>
                  <a:pt x="53" y="120"/>
                  <a:pt x="53" y="120"/>
                </a:cubicBezTo>
                <a:cubicBezTo>
                  <a:pt x="53" y="132"/>
                  <a:pt x="53" y="132"/>
                  <a:pt x="53" y="132"/>
                </a:cubicBezTo>
                <a:cubicBezTo>
                  <a:pt x="61" y="132"/>
                  <a:pt x="61" y="132"/>
                  <a:pt x="61" y="132"/>
                </a:cubicBezTo>
                <a:cubicBezTo>
                  <a:pt x="61" y="120"/>
                  <a:pt x="61" y="120"/>
                  <a:pt x="61" y="120"/>
                </a:cubicBezTo>
                <a:cubicBezTo>
                  <a:pt x="101" y="120"/>
                  <a:pt x="101" y="120"/>
                  <a:pt x="101" y="120"/>
                </a:cubicBezTo>
                <a:cubicBezTo>
                  <a:pt x="101" y="128"/>
                  <a:pt x="101" y="128"/>
                  <a:pt x="101" y="128"/>
                </a:cubicBezTo>
                <a:cubicBezTo>
                  <a:pt x="109" y="128"/>
                  <a:pt x="109" y="128"/>
                  <a:pt x="109" y="128"/>
                </a:cubicBezTo>
                <a:cubicBezTo>
                  <a:pt x="109" y="120"/>
                  <a:pt x="109" y="120"/>
                  <a:pt x="109" y="120"/>
                </a:cubicBezTo>
                <a:cubicBezTo>
                  <a:pt x="149" y="120"/>
                  <a:pt x="149" y="120"/>
                  <a:pt x="149" y="120"/>
                </a:cubicBezTo>
                <a:cubicBezTo>
                  <a:pt x="149" y="128"/>
                  <a:pt x="149" y="128"/>
                  <a:pt x="149" y="128"/>
                </a:cubicBezTo>
                <a:cubicBezTo>
                  <a:pt x="157" y="128"/>
                  <a:pt x="157" y="128"/>
                  <a:pt x="157" y="128"/>
                </a:cubicBezTo>
                <a:cubicBezTo>
                  <a:pt x="157" y="120"/>
                  <a:pt x="157" y="120"/>
                  <a:pt x="157" y="120"/>
                </a:cubicBezTo>
                <a:cubicBezTo>
                  <a:pt x="197" y="120"/>
                  <a:pt x="197" y="120"/>
                  <a:pt x="197" y="120"/>
                </a:cubicBezTo>
                <a:cubicBezTo>
                  <a:pt x="197" y="132"/>
                  <a:pt x="197" y="132"/>
                  <a:pt x="197" y="132"/>
                </a:cubicBezTo>
                <a:cubicBezTo>
                  <a:pt x="205" y="132"/>
                  <a:pt x="205" y="132"/>
                  <a:pt x="205" y="132"/>
                </a:cubicBezTo>
                <a:cubicBezTo>
                  <a:pt x="205" y="120"/>
                  <a:pt x="205" y="120"/>
                  <a:pt x="205" y="120"/>
                </a:cubicBezTo>
                <a:cubicBezTo>
                  <a:pt x="245" y="120"/>
                  <a:pt x="245" y="120"/>
                  <a:pt x="245" y="120"/>
                </a:cubicBezTo>
                <a:cubicBezTo>
                  <a:pt x="245" y="140"/>
                  <a:pt x="245" y="140"/>
                  <a:pt x="245" y="140"/>
                </a:cubicBezTo>
                <a:cubicBezTo>
                  <a:pt x="253" y="140"/>
                  <a:pt x="253" y="140"/>
                  <a:pt x="253" y="140"/>
                </a:cubicBezTo>
                <a:cubicBezTo>
                  <a:pt x="253" y="68"/>
                  <a:pt x="253" y="68"/>
                  <a:pt x="253" y="68"/>
                </a:cubicBezTo>
                <a:cubicBezTo>
                  <a:pt x="253" y="66"/>
                  <a:pt x="251" y="64"/>
                  <a:pt x="249" y="64"/>
                </a:cubicBezTo>
                <a:cubicBezTo>
                  <a:pt x="9" y="64"/>
                  <a:pt x="9" y="64"/>
                  <a:pt x="9" y="64"/>
                </a:cubicBezTo>
                <a:cubicBezTo>
                  <a:pt x="7" y="64"/>
                  <a:pt x="5" y="66"/>
                  <a:pt x="5" y="68"/>
                </a:cubicBezTo>
                <a:cubicBezTo>
                  <a:pt x="5" y="140"/>
                  <a:pt x="5" y="140"/>
                  <a:pt x="5" y="140"/>
                </a:cubicBezTo>
                <a:cubicBezTo>
                  <a:pt x="13" y="140"/>
                  <a:pt x="13" y="140"/>
                  <a:pt x="13" y="140"/>
                </a:cubicBezTo>
                <a:lnTo>
                  <a:pt x="13" y="120"/>
                </a:lnTo>
                <a:close/>
                <a:moveTo>
                  <a:pt x="205" y="72"/>
                </a:moveTo>
                <a:cubicBezTo>
                  <a:pt x="245" y="72"/>
                  <a:pt x="245" y="72"/>
                  <a:pt x="245" y="72"/>
                </a:cubicBezTo>
                <a:cubicBezTo>
                  <a:pt x="245" y="112"/>
                  <a:pt x="245" y="112"/>
                  <a:pt x="245" y="112"/>
                </a:cubicBezTo>
                <a:cubicBezTo>
                  <a:pt x="205" y="112"/>
                  <a:pt x="205" y="112"/>
                  <a:pt x="205" y="112"/>
                </a:cubicBezTo>
                <a:lnTo>
                  <a:pt x="205" y="72"/>
                </a:lnTo>
                <a:close/>
                <a:moveTo>
                  <a:pt x="157" y="72"/>
                </a:moveTo>
                <a:cubicBezTo>
                  <a:pt x="197" y="72"/>
                  <a:pt x="197" y="72"/>
                  <a:pt x="197" y="72"/>
                </a:cubicBezTo>
                <a:cubicBezTo>
                  <a:pt x="197" y="112"/>
                  <a:pt x="197" y="112"/>
                  <a:pt x="197" y="112"/>
                </a:cubicBezTo>
                <a:cubicBezTo>
                  <a:pt x="157" y="112"/>
                  <a:pt x="157" y="112"/>
                  <a:pt x="157" y="112"/>
                </a:cubicBezTo>
                <a:lnTo>
                  <a:pt x="157" y="72"/>
                </a:lnTo>
                <a:close/>
                <a:moveTo>
                  <a:pt x="109" y="72"/>
                </a:moveTo>
                <a:cubicBezTo>
                  <a:pt x="149" y="72"/>
                  <a:pt x="149" y="72"/>
                  <a:pt x="149" y="72"/>
                </a:cubicBezTo>
                <a:cubicBezTo>
                  <a:pt x="149" y="112"/>
                  <a:pt x="149" y="112"/>
                  <a:pt x="149" y="112"/>
                </a:cubicBezTo>
                <a:cubicBezTo>
                  <a:pt x="109" y="112"/>
                  <a:pt x="109" y="112"/>
                  <a:pt x="109" y="112"/>
                </a:cubicBezTo>
                <a:lnTo>
                  <a:pt x="109" y="72"/>
                </a:lnTo>
                <a:close/>
                <a:moveTo>
                  <a:pt x="61" y="72"/>
                </a:moveTo>
                <a:cubicBezTo>
                  <a:pt x="101" y="72"/>
                  <a:pt x="101" y="72"/>
                  <a:pt x="101" y="72"/>
                </a:cubicBezTo>
                <a:cubicBezTo>
                  <a:pt x="101" y="112"/>
                  <a:pt x="101" y="112"/>
                  <a:pt x="101" y="112"/>
                </a:cubicBezTo>
                <a:cubicBezTo>
                  <a:pt x="61" y="112"/>
                  <a:pt x="61" y="112"/>
                  <a:pt x="61" y="112"/>
                </a:cubicBezTo>
                <a:lnTo>
                  <a:pt x="61" y="72"/>
                </a:lnTo>
                <a:close/>
                <a:moveTo>
                  <a:pt x="13" y="72"/>
                </a:moveTo>
                <a:cubicBezTo>
                  <a:pt x="53" y="72"/>
                  <a:pt x="53" y="72"/>
                  <a:pt x="53" y="72"/>
                </a:cubicBezTo>
                <a:cubicBezTo>
                  <a:pt x="53" y="112"/>
                  <a:pt x="53" y="112"/>
                  <a:pt x="53" y="112"/>
                </a:cubicBezTo>
                <a:cubicBezTo>
                  <a:pt x="13" y="112"/>
                  <a:pt x="13" y="112"/>
                  <a:pt x="13" y="112"/>
                </a:cubicBezTo>
                <a:lnTo>
                  <a:pt x="13" y="7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3DDEA08C-BB8B-41CA-A6D2-3C60E3448D88}"/>
              </a:ext>
            </a:extLst>
          </p:cNvPr>
          <p:cNvSpPr txBox="1"/>
          <p:nvPr/>
        </p:nvSpPr>
        <p:spPr>
          <a:xfrm>
            <a:off x="8659639" y="2246436"/>
            <a:ext cx="1325662" cy="307771"/>
          </a:xfrm>
          <a:prstGeom prst="rect">
            <a:avLst/>
          </a:prstGeom>
          <a:noFill/>
        </p:spPr>
        <p:txBody>
          <a:bodyPr wrap="square" lIns="91435" tIns="45717" rIns="91435" bIns="45717"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BC11FF"/>
                </a:solidFill>
                <a:effectLst/>
                <a:uLnTx/>
                <a:uFillTx/>
                <a:latin typeface="Calibri" panose="020F0502020204030204" pitchFamily="34" charset="0"/>
                <a:ea typeface="+mn-ea"/>
                <a:cs typeface="Calibri" panose="020F0502020204030204" pitchFamily="34" charset="0"/>
              </a:rPr>
              <a:t>Marine</a:t>
            </a:r>
          </a:p>
        </p:txBody>
      </p:sp>
      <p:pic>
        <p:nvPicPr>
          <p:cNvPr id="105" name="Picture 104" descr="A close up of a sign&#10;&#10;Description generated with very high confidence">
            <a:extLst>
              <a:ext uri="{FF2B5EF4-FFF2-40B4-BE49-F238E27FC236}">
                <a16:creationId xmlns:a16="http://schemas.microsoft.com/office/drawing/2014/main" id="{1816651A-C20A-49D5-AA23-581FAF43A7C3}"/>
              </a:ext>
            </a:extLst>
          </p:cNvPr>
          <p:cNvPicPr>
            <a:picLocks noChangeAspect="1"/>
          </p:cNvPicPr>
          <p:nvPr/>
        </p:nvPicPr>
        <p:blipFill>
          <a:blip r:embed="rId36" cstate="email">
            <a:grayscl/>
            <a:extLst>
              <a:ext uri="{28A0092B-C50C-407E-A947-70E740481C1C}">
                <a14:useLocalDpi xmlns:a14="http://schemas.microsoft.com/office/drawing/2010/main"/>
              </a:ext>
            </a:extLst>
          </a:blip>
          <a:stretch>
            <a:fillRect/>
          </a:stretch>
        </p:blipFill>
        <p:spPr>
          <a:xfrm>
            <a:off x="8841655" y="5154407"/>
            <a:ext cx="1025240" cy="337816"/>
          </a:xfrm>
          <a:prstGeom prst="rect">
            <a:avLst/>
          </a:prstGeom>
        </p:spPr>
      </p:pic>
      <p:pic>
        <p:nvPicPr>
          <p:cNvPr id="106" name="Picture 8" descr="Image result for Hyundai Heavy Industries png logo">
            <a:extLst>
              <a:ext uri="{FF2B5EF4-FFF2-40B4-BE49-F238E27FC236}">
                <a16:creationId xmlns:a16="http://schemas.microsoft.com/office/drawing/2014/main" id="{C2FE2A5B-C172-4D00-B795-F0BB436126D7}"/>
              </a:ext>
            </a:extLst>
          </p:cNvPr>
          <p:cNvPicPr>
            <a:picLocks noChangeAspect="1" noChangeArrowheads="1"/>
          </p:cNvPicPr>
          <p:nvPr/>
        </p:nvPicPr>
        <p:blipFill>
          <a:blip r:embed="rId37" cstate="email">
            <a:grayscl/>
            <a:extLst>
              <a:ext uri="{28A0092B-C50C-407E-A947-70E740481C1C}">
                <a14:useLocalDpi xmlns:a14="http://schemas.microsoft.com/office/drawing/2010/main"/>
              </a:ext>
            </a:extLst>
          </a:blip>
          <a:srcRect/>
          <a:stretch>
            <a:fillRect/>
          </a:stretch>
        </p:blipFill>
        <p:spPr bwMode="auto">
          <a:xfrm>
            <a:off x="8747468" y="3814615"/>
            <a:ext cx="1084700" cy="223437"/>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6" descr="A picture containing sky, indoor, object&#10;&#10;Description generated with high confidence">
            <a:extLst>
              <a:ext uri="{FF2B5EF4-FFF2-40B4-BE49-F238E27FC236}">
                <a16:creationId xmlns:a16="http://schemas.microsoft.com/office/drawing/2014/main" id="{0313D850-5984-4708-8CCA-F00C129C027E}"/>
              </a:ext>
            </a:extLst>
          </p:cNvPr>
          <p:cNvPicPr>
            <a:picLocks noChangeAspect="1"/>
          </p:cNvPicPr>
          <p:nvPr/>
        </p:nvPicPr>
        <p:blipFill>
          <a:blip r:embed="rId38">
            <a:grayscl/>
            <a:extLst>
              <a:ext uri="{28A0092B-C50C-407E-A947-70E740481C1C}">
                <a14:useLocalDpi xmlns:a14="http://schemas.microsoft.com/office/drawing/2010/main" val="0"/>
              </a:ext>
            </a:extLst>
          </a:blip>
          <a:stretch>
            <a:fillRect/>
          </a:stretch>
        </p:blipFill>
        <p:spPr>
          <a:xfrm>
            <a:off x="8816495" y="2994624"/>
            <a:ext cx="1003476" cy="179020"/>
          </a:xfrm>
          <a:prstGeom prst="rect">
            <a:avLst/>
          </a:prstGeom>
        </p:spPr>
      </p:pic>
      <p:pic>
        <p:nvPicPr>
          <p:cNvPr id="108" name="Picture 11" descr="A sign on the side of the street&#10;&#10;Description generated with very high confidence">
            <a:extLst>
              <a:ext uri="{FF2B5EF4-FFF2-40B4-BE49-F238E27FC236}">
                <a16:creationId xmlns:a16="http://schemas.microsoft.com/office/drawing/2014/main" id="{A63552A3-FD51-4C1F-B8D0-A16F65692330}"/>
              </a:ext>
            </a:extLst>
          </p:cNvPr>
          <p:cNvPicPr>
            <a:picLocks noChangeAspect="1"/>
          </p:cNvPicPr>
          <p:nvPr/>
        </p:nvPicPr>
        <p:blipFill>
          <a:blip r:embed="rId39">
            <a:grayscl/>
          </a:blip>
          <a:stretch>
            <a:fillRect/>
          </a:stretch>
        </p:blipFill>
        <p:spPr>
          <a:xfrm>
            <a:off x="8914487" y="3295757"/>
            <a:ext cx="799869" cy="379452"/>
          </a:xfrm>
          <a:prstGeom prst="rect">
            <a:avLst/>
          </a:prstGeom>
        </p:spPr>
      </p:pic>
      <p:pic>
        <p:nvPicPr>
          <p:cNvPr id="109" name="Picture 108" descr="A close up of a logo&#10;&#10;Description generated with very high confidence">
            <a:extLst>
              <a:ext uri="{FF2B5EF4-FFF2-40B4-BE49-F238E27FC236}">
                <a16:creationId xmlns:a16="http://schemas.microsoft.com/office/drawing/2014/main" id="{39A7A248-9472-4361-BCA3-1BA258985F40}"/>
              </a:ext>
            </a:extLst>
          </p:cNvPr>
          <p:cNvPicPr>
            <a:picLocks noChangeAspect="1"/>
          </p:cNvPicPr>
          <p:nvPr/>
        </p:nvPicPr>
        <p:blipFill>
          <a:blip r:embed="rId40">
            <a:grayscl/>
          </a:blip>
          <a:stretch>
            <a:fillRect/>
          </a:stretch>
        </p:blipFill>
        <p:spPr>
          <a:xfrm>
            <a:off x="8818385" y="4670145"/>
            <a:ext cx="1066413" cy="418481"/>
          </a:xfrm>
          <a:prstGeom prst="rect">
            <a:avLst/>
          </a:prstGeom>
        </p:spPr>
      </p:pic>
      <p:pic>
        <p:nvPicPr>
          <p:cNvPr id="110" name="Picture 16" descr="A picture containing clipart&#10;&#10;Description generated with very high confidence">
            <a:extLst>
              <a:ext uri="{FF2B5EF4-FFF2-40B4-BE49-F238E27FC236}">
                <a16:creationId xmlns:a16="http://schemas.microsoft.com/office/drawing/2014/main" id="{F7CBE608-ABED-4EB5-B299-9957B7F2E903}"/>
              </a:ext>
            </a:extLst>
          </p:cNvPr>
          <p:cNvPicPr>
            <a:picLocks noChangeAspect="1"/>
          </p:cNvPicPr>
          <p:nvPr/>
        </p:nvPicPr>
        <p:blipFill>
          <a:blip r:embed="rId41">
            <a:grayscl/>
          </a:blip>
          <a:stretch>
            <a:fillRect/>
          </a:stretch>
        </p:blipFill>
        <p:spPr>
          <a:xfrm>
            <a:off x="8804988" y="5609363"/>
            <a:ext cx="1025061" cy="336628"/>
          </a:xfrm>
          <a:prstGeom prst="rect">
            <a:avLst/>
          </a:prstGeom>
        </p:spPr>
      </p:pic>
      <p:pic>
        <p:nvPicPr>
          <p:cNvPr id="111" name="Picture 18" descr="A close up of a sign&#10;&#10;Description generated with high confidence">
            <a:extLst>
              <a:ext uri="{FF2B5EF4-FFF2-40B4-BE49-F238E27FC236}">
                <a16:creationId xmlns:a16="http://schemas.microsoft.com/office/drawing/2014/main" id="{6CA615F0-7C10-494E-9806-72E02424C88C}"/>
              </a:ext>
            </a:extLst>
          </p:cNvPr>
          <p:cNvPicPr>
            <a:picLocks noChangeAspect="1"/>
          </p:cNvPicPr>
          <p:nvPr/>
        </p:nvPicPr>
        <p:blipFill>
          <a:blip r:embed="rId42">
            <a:grayscl/>
          </a:blip>
          <a:stretch>
            <a:fillRect/>
          </a:stretch>
        </p:blipFill>
        <p:spPr>
          <a:xfrm>
            <a:off x="8944610" y="4114596"/>
            <a:ext cx="702450" cy="488796"/>
          </a:xfrm>
          <a:prstGeom prst="rect">
            <a:avLst/>
          </a:prstGeom>
        </p:spPr>
      </p:pic>
      <p:sp>
        <p:nvSpPr>
          <p:cNvPr id="124" name="TextBox 123">
            <a:extLst>
              <a:ext uri="{FF2B5EF4-FFF2-40B4-BE49-F238E27FC236}">
                <a16:creationId xmlns:a16="http://schemas.microsoft.com/office/drawing/2014/main" id="{6180E5BC-5D53-4A24-B23A-6A2F19CC1587}"/>
              </a:ext>
            </a:extLst>
          </p:cNvPr>
          <p:cNvSpPr txBox="1"/>
          <p:nvPr/>
        </p:nvSpPr>
        <p:spPr>
          <a:xfrm>
            <a:off x="7362307" y="2246436"/>
            <a:ext cx="1097280" cy="307771"/>
          </a:xfrm>
          <a:prstGeom prst="rect">
            <a:avLst/>
          </a:prstGeom>
          <a:noFill/>
        </p:spPr>
        <p:txBody>
          <a:bodyPr wrap="square" lIns="91435" tIns="45717" rIns="91435" bIns="45717"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BC11FF"/>
                </a:solidFill>
                <a:effectLst/>
                <a:uLnTx/>
                <a:uFillTx/>
                <a:latin typeface="Calibri" panose="020F0502020204030204" pitchFamily="34" charset="0"/>
                <a:ea typeface="+mn-ea"/>
                <a:cs typeface="Calibri" panose="020F0502020204030204" pitchFamily="34" charset="0"/>
              </a:rPr>
              <a:t>Mining</a:t>
            </a:r>
          </a:p>
        </p:txBody>
      </p:sp>
      <p:sp>
        <p:nvSpPr>
          <p:cNvPr id="126" name="Rectangle 125">
            <a:extLst>
              <a:ext uri="{FF2B5EF4-FFF2-40B4-BE49-F238E27FC236}">
                <a16:creationId xmlns:a16="http://schemas.microsoft.com/office/drawing/2014/main" id="{7E95ABB6-3318-4A78-A82E-AFD474E914FD}"/>
              </a:ext>
            </a:extLst>
          </p:cNvPr>
          <p:cNvSpPr/>
          <p:nvPr/>
        </p:nvSpPr>
        <p:spPr>
          <a:xfrm>
            <a:off x="7339403" y="2727184"/>
            <a:ext cx="1249384" cy="3439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7" name="Straight Connector 126">
            <a:extLst>
              <a:ext uri="{FF2B5EF4-FFF2-40B4-BE49-F238E27FC236}">
                <a16:creationId xmlns:a16="http://schemas.microsoft.com/office/drawing/2014/main" id="{8002D2C7-84AF-4D72-BD97-C1FDBDB4F67F}"/>
              </a:ext>
            </a:extLst>
          </p:cNvPr>
          <p:cNvCxnSpPr>
            <a:cxnSpLocks/>
          </p:cNvCxnSpPr>
          <p:nvPr/>
        </p:nvCxnSpPr>
        <p:spPr>
          <a:xfrm flipH="1">
            <a:off x="7331212" y="2727184"/>
            <a:ext cx="1188720" cy="0"/>
          </a:xfrm>
          <a:prstGeom prst="line">
            <a:avLst/>
          </a:prstGeom>
          <a:ln w="38100">
            <a:solidFill>
              <a:schemeClr val="accent6"/>
            </a:solidFill>
          </a:ln>
        </p:spPr>
        <p:style>
          <a:lnRef idx="1">
            <a:schemeClr val="accent4"/>
          </a:lnRef>
          <a:fillRef idx="0">
            <a:schemeClr val="accent4"/>
          </a:fillRef>
          <a:effectRef idx="0">
            <a:schemeClr val="accent4"/>
          </a:effectRef>
          <a:fontRef idx="minor">
            <a:schemeClr val="tx1"/>
          </a:fontRef>
        </p:style>
      </p:cxnSp>
      <p:sp>
        <p:nvSpPr>
          <p:cNvPr id="128" name="Freeform 166">
            <a:extLst>
              <a:ext uri="{FF2B5EF4-FFF2-40B4-BE49-F238E27FC236}">
                <a16:creationId xmlns:a16="http://schemas.microsoft.com/office/drawing/2014/main" id="{A416FE21-DE78-4E82-8724-F72B3F471BDE}"/>
              </a:ext>
            </a:extLst>
          </p:cNvPr>
          <p:cNvSpPr>
            <a:spLocks noChangeAspect="1" noEditPoints="1"/>
          </p:cNvSpPr>
          <p:nvPr/>
        </p:nvSpPr>
        <p:spPr bwMode="auto">
          <a:xfrm>
            <a:off x="7668333" y="1647604"/>
            <a:ext cx="602413" cy="506792"/>
          </a:xfrm>
          <a:custGeom>
            <a:avLst/>
            <a:gdLst>
              <a:gd name="T0" fmla="*/ 196 w 256"/>
              <a:gd name="T1" fmla="*/ 86 h 216"/>
              <a:gd name="T2" fmla="*/ 210 w 256"/>
              <a:gd name="T3" fmla="*/ 104 h 216"/>
              <a:gd name="T4" fmla="*/ 164 w 256"/>
              <a:gd name="T5" fmla="*/ 82 h 216"/>
              <a:gd name="T6" fmla="*/ 168 w 256"/>
              <a:gd name="T7" fmla="*/ 110 h 216"/>
              <a:gd name="T8" fmla="*/ 176 w 256"/>
              <a:gd name="T9" fmla="*/ 106 h 216"/>
              <a:gd name="T10" fmla="*/ 227 w 256"/>
              <a:gd name="T11" fmla="*/ 62 h 216"/>
              <a:gd name="T12" fmla="*/ 91 w 256"/>
              <a:gd name="T13" fmla="*/ 42 h 216"/>
              <a:gd name="T14" fmla="*/ 0 w 256"/>
              <a:gd name="T15" fmla="*/ 44 h 216"/>
              <a:gd name="T16" fmla="*/ 70 w 256"/>
              <a:gd name="T17" fmla="*/ 68 h 216"/>
              <a:gd name="T18" fmla="*/ 113 w 256"/>
              <a:gd name="T19" fmla="*/ 144 h 216"/>
              <a:gd name="T20" fmla="*/ 255 w 256"/>
              <a:gd name="T21" fmla="*/ 106 h 216"/>
              <a:gd name="T22" fmla="*/ 72 w 256"/>
              <a:gd name="T23" fmla="*/ 60 h 216"/>
              <a:gd name="T24" fmla="*/ 86 w 256"/>
              <a:gd name="T25" fmla="*/ 48 h 216"/>
              <a:gd name="T26" fmla="*/ 222 w 256"/>
              <a:gd name="T27" fmla="*/ 68 h 216"/>
              <a:gd name="T28" fmla="*/ 120 w 256"/>
              <a:gd name="T29" fmla="*/ 82 h 216"/>
              <a:gd name="T30" fmla="*/ 128 w 256"/>
              <a:gd name="T31" fmla="*/ 118 h 216"/>
              <a:gd name="T32" fmla="*/ 136 w 256"/>
              <a:gd name="T33" fmla="*/ 114 h 216"/>
              <a:gd name="T34" fmla="*/ 32 w 256"/>
              <a:gd name="T35" fmla="*/ 176 h 216"/>
              <a:gd name="T36" fmla="*/ 72 w 256"/>
              <a:gd name="T37" fmla="*/ 136 h 216"/>
              <a:gd name="T38" fmla="*/ 72 w 256"/>
              <a:gd name="T39" fmla="*/ 144 h 216"/>
              <a:gd name="T40" fmla="*/ 72 w 256"/>
              <a:gd name="T41" fmla="*/ 156 h 216"/>
              <a:gd name="T42" fmla="*/ 92 w 256"/>
              <a:gd name="T43" fmla="*/ 176 h 216"/>
              <a:gd name="T44" fmla="*/ 60 w 256"/>
              <a:gd name="T45" fmla="*/ 176 h 216"/>
              <a:gd name="T46" fmla="*/ 72 w 256"/>
              <a:gd name="T47" fmla="*/ 188 h 216"/>
              <a:gd name="T48" fmla="*/ 208 w 256"/>
              <a:gd name="T49" fmla="*/ 196 h 216"/>
              <a:gd name="T50" fmla="*/ 208 w 256"/>
              <a:gd name="T51" fmla="*/ 188 h 216"/>
              <a:gd name="T52" fmla="*/ 220 w 256"/>
              <a:gd name="T53" fmla="*/ 176 h 216"/>
              <a:gd name="T54" fmla="*/ 168 w 256"/>
              <a:gd name="T55" fmla="*/ 176 h 216"/>
              <a:gd name="T56" fmla="*/ 208 w 256"/>
              <a:gd name="T57" fmla="*/ 136 h 216"/>
              <a:gd name="T58" fmla="*/ 208 w 256"/>
              <a:gd name="T59" fmla="*/ 144 h 216"/>
              <a:gd name="T60" fmla="*/ 156 w 256"/>
              <a:gd name="T61" fmla="*/ 144 h 216"/>
              <a:gd name="T62" fmla="*/ 128 w 256"/>
              <a:gd name="T63" fmla="*/ 188 h 216"/>
              <a:gd name="T64" fmla="*/ 120 w 256"/>
              <a:gd name="T65" fmla="*/ 156 h 216"/>
              <a:gd name="T66" fmla="*/ 152 w 256"/>
              <a:gd name="T67" fmla="*/ 196 h 216"/>
              <a:gd name="T68" fmla="*/ 156 w 256"/>
              <a:gd name="T69" fmla="*/ 144 h 216"/>
              <a:gd name="T70" fmla="*/ 80 w 256"/>
              <a:gd name="T71" fmla="*/ 122 h 216"/>
              <a:gd name="T72" fmla="*/ 20 w 256"/>
              <a:gd name="T73" fmla="*/ 80 h 216"/>
              <a:gd name="T74" fmla="*/ 4 w 256"/>
              <a:gd name="T75" fmla="*/ 104 h 216"/>
              <a:gd name="T76" fmla="*/ 4 w 256"/>
              <a:gd name="T77" fmla="*/ 200 h 216"/>
              <a:gd name="T78" fmla="*/ 24 w 256"/>
              <a:gd name="T79" fmla="*/ 149 h 216"/>
              <a:gd name="T80" fmla="*/ 24 w 256"/>
              <a:gd name="T81" fmla="*/ 88 h 216"/>
              <a:gd name="T82" fmla="*/ 24 w 256"/>
              <a:gd name="T83" fmla="*/ 104 h 216"/>
              <a:gd name="T84" fmla="*/ 8 w 256"/>
              <a:gd name="T85" fmla="*/ 192 h 216"/>
              <a:gd name="T86" fmla="*/ 16 w 256"/>
              <a:gd name="T87" fmla="*/ 192 h 216"/>
              <a:gd name="T88" fmla="*/ 8 w 256"/>
              <a:gd name="T89" fmla="*/ 152 h 216"/>
              <a:gd name="T90" fmla="*/ 37 w 256"/>
              <a:gd name="T91" fmla="*/ 121 h 216"/>
              <a:gd name="T92" fmla="*/ 8 w 256"/>
              <a:gd name="T93" fmla="*/ 144 h 216"/>
              <a:gd name="T94" fmla="*/ 65 w 256"/>
              <a:gd name="T95" fmla="*/ 112 h 216"/>
              <a:gd name="T96" fmla="*/ 37 w 256"/>
              <a:gd name="T97" fmla="*/ 121 h 216"/>
              <a:gd name="T98" fmla="*/ 128 w 256"/>
              <a:gd name="T99" fmla="*/ 20 h 216"/>
              <a:gd name="T100" fmla="*/ 197 w 256"/>
              <a:gd name="T101" fmla="*/ 51 h 216"/>
              <a:gd name="T102" fmla="*/ 203 w 256"/>
              <a:gd name="T103" fmla="*/ 45 h 216"/>
              <a:gd name="T104" fmla="*/ 127 w 256"/>
              <a:gd name="T105" fmla="*/ 12 h 216"/>
              <a:gd name="T106" fmla="*/ 66 w 256"/>
              <a:gd name="T107" fmla="*/ 2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6" h="216">
                <a:moveTo>
                  <a:pt x="204" y="82"/>
                </a:moveTo>
                <a:cubicBezTo>
                  <a:pt x="203" y="80"/>
                  <a:pt x="200" y="79"/>
                  <a:pt x="198" y="80"/>
                </a:cubicBezTo>
                <a:cubicBezTo>
                  <a:pt x="196" y="81"/>
                  <a:pt x="195" y="84"/>
                  <a:pt x="196" y="86"/>
                </a:cubicBezTo>
                <a:cubicBezTo>
                  <a:pt x="204" y="102"/>
                  <a:pt x="204" y="102"/>
                  <a:pt x="204" y="102"/>
                </a:cubicBezTo>
                <a:cubicBezTo>
                  <a:pt x="205" y="103"/>
                  <a:pt x="207" y="104"/>
                  <a:pt x="208" y="104"/>
                </a:cubicBezTo>
                <a:cubicBezTo>
                  <a:pt x="209" y="104"/>
                  <a:pt x="209" y="104"/>
                  <a:pt x="210" y="104"/>
                </a:cubicBezTo>
                <a:cubicBezTo>
                  <a:pt x="212" y="103"/>
                  <a:pt x="213" y="100"/>
                  <a:pt x="212" y="98"/>
                </a:cubicBezTo>
                <a:lnTo>
                  <a:pt x="204" y="82"/>
                </a:lnTo>
                <a:close/>
                <a:moveTo>
                  <a:pt x="164" y="82"/>
                </a:moveTo>
                <a:cubicBezTo>
                  <a:pt x="163" y="80"/>
                  <a:pt x="160" y="79"/>
                  <a:pt x="158" y="80"/>
                </a:cubicBezTo>
                <a:cubicBezTo>
                  <a:pt x="156" y="81"/>
                  <a:pt x="155" y="84"/>
                  <a:pt x="156" y="86"/>
                </a:cubicBezTo>
                <a:cubicBezTo>
                  <a:pt x="168" y="110"/>
                  <a:pt x="168" y="110"/>
                  <a:pt x="168" y="110"/>
                </a:cubicBezTo>
                <a:cubicBezTo>
                  <a:pt x="169" y="111"/>
                  <a:pt x="171" y="112"/>
                  <a:pt x="172" y="112"/>
                </a:cubicBezTo>
                <a:cubicBezTo>
                  <a:pt x="173" y="112"/>
                  <a:pt x="173" y="112"/>
                  <a:pt x="174" y="112"/>
                </a:cubicBezTo>
                <a:cubicBezTo>
                  <a:pt x="176" y="111"/>
                  <a:pt x="177" y="108"/>
                  <a:pt x="176" y="106"/>
                </a:cubicBezTo>
                <a:lnTo>
                  <a:pt x="164" y="82"/>
                </a:lnTo>
                <a:close/>
                <a:moveTo>
                  <a:pt x="255" y="106"/>
                </a:moveTo>
                <a:cubicBezTo>
                  <a:pt x="227" y="62"/>
                  <a:pt x="227" y="62"/>
                  <a:pt x="227" y="62"/>
                </a:cubicBezTo>
                <a:cubicBezTo>
                  <a:pt x="227" y="61"/>
                  <a:pt x="225" y="60"/>
                  <a:pt x="224" y="60"/>
                </a:cubicBezTo>
                <a:cubicBezTo>
                  <a:pt x="102" y="60"/>
                  <a:pt x="102" y="60"/>
                  <a:pt x="102" y="60"/>
                </a:cubicBezTo>
                <a:cubicBezTo>
                  <a:pt x="91" y="42"/>
                  <a:pt x="91" y="42"/>
                  <a:pt x="91" y="42"/>
                </a:cubicBezTo>
                <a:cubicBezTo>
                  <a:pt x="91" y="41"/>
                  <a:pt x="89" y="40"/>
                  <a:pt x="88" y="40"/>
                </a:cubicBezTo>
                <a:cubicBezTo>
                  <a:pt x="4" y="40"/>
                  <a:pt x="4" y="40"/>
                  <a:pt x="4" y="40"/>
                </a:cubicBezTo>
                <a:cubicBezTo>
                  <a:pt x="2" y="40"/>
                  <a:pt x="0" y="42"/>
                  <a:pt x="0" y="44"/>
                </a:cubicBezTo>
                <a:cubicBezTo>
                  <a:pt x="0" y="64"/>
                  <a:pt x="0" y="64"/>
                  <a:pt x="0" y="64"/>
                </a:cubicBezTo>
                <a:cubicBezTo>
                  <a:pt x="0" y="66"/>
                  <a:pt x="2" y="68"/>
                  <a:pt x="4" y="68"/>
                </a:cubicBezTo>
                <a:cubicBezTo>
                  <a:pt x="70" y="68"/>
                  <a:pt x="70" y="68"/>
                  <a:pt x="70" y="68"/>
                </a:cubicBezTo>
                <a:cubicBezTo>
                  <a:pt x="108" y="142"/>
                  <a:pt x="108" y="142"/>
                  <a:pt x="108" y="142"/>
                </a:cubicBezTo>
                <a:cubicBezTo>
                  <a:pt x="109" y="143"/>
                  <a:pt x="111" y="144"/>
                  <a:pt x="112" y="144"/>
                </a:cubicBezTo>
                <a:cubicBezTo>
                  <a:pt x="112" y="144"/>
                  <a:pt x="113" y="144"/>
                  <a:pt x="113" y="144"/>
                </a:cubicBezTo>
                <a:cubicBezTo>
                  <a:pt x="253" y="112"/>
                  <a:pt x="253" y="112"/>
                  <a:pt x="253" y="112"/>
                </a:cubicBezTo>
                <a:cubicBezTo>
                  <a:pt x="254" y="112"/>
                  <a:pt x="255" y="111"/>
                  <a:pt x="256" y="110"/>
                </a:cubicBezTo>
                <a:cubicBezTo>
                  <a:pt x="256" y="108"/>
                  <a:pt x="256" y="107"/>
                  <a:pt x="255" y="106"/>
                </a:cubicBezTo>
                <a:close/>
                <a:moveTo>
                  <a:pt x="114" y="135"/>
                </a:moveTo>
                <a:cubicBezTo>
                  <a:pt x="76" y="62"/>
                  <a:pt x="76" y="62"/>
                  <a:pt x="76" y="62"/>
                </a:cubicBezTo>
                <a:cubicBezTo>
                  <a:pt x="75" y="61"/>
                  <a:pt x="73" y="60"/>
                  <a:pt x="72" y="60"/>
                </a:cubicBezTo>
                <a:cubicBezTo>
                  <a:pt x="8" y="60"/>
                  <a:pt x="8" y="60"/>
                  <a:pt x="8" y="60"/>
                </a:cubicBezTo>
                <a:cubicBezTo>
                  <a:pt x="8" y="48"/>
                  <a:pt x="8" y="48"/>
                  <a:pt x="8" y="48"/>
                </a:cubicBezTo>
                <a:cubicBezTo>
                  <a:pt x="86" y="48"/>
                  <a:pt x="86" y="48"/>
                  <a:pt x="86" y="48"/>
                </a:cubicBezTo>
                <a:cubicBezTo>
                  <a:pt x="97" y="66"/>
                  <a:pt x="97" y="66"/>
                  <a:pt x="97" y="66"/>
                </a:cubicBezTo>
                <a:cubicBezTo>
                  <a:pt x="97" y="67"/>
                  <a:pt x="99" y="68"/>
                  <a:pt x="100" y="68"/>
                </a:cubicBezTo>
                <a:cubicBezTo>
                  <a:pt x="222" y="68"/>
                  <a:pt x="222" y="68"/>
                  <a:pt x="222" y="68"/>
                </a:cubicBezTo>
                <a:cubicBezTo>
                  <a:pt x="246" y="105"/>
                  <a:pt x="246" y="105"/>
                  <a:pt x="246" y="105"/>
                </a:cubicBezTo>
                <a:lnTo>
                  <a:pt x="114" y="135"/>
                </a:lnTo>
                <a:close/>
                <a:moveTo>
                  <a:pt x="120" y="82"/>
                </a:moveTo>
                <a:cubicBezTo>
                  <a:pt x="119" y="80"/>
                  <a:pt x="116" y="79"/>
                  <a:pt x="114" y="80"/>
                </a:cubicBezTo>
                <a:cubicBezTo>
                  <a:pt x="112" y="81"/>
                  <a:pt x="111" y="84"/>
                  <a:pt x="112" y="86"/>
                </a:cubicBezTo>
                <a:cubicBezTo>
                  <a:pt x="128" y="118"/>
                  <a:pt x="128" y="118"/>
                  <a:pt x="128" y="118"/>
                </a:cubicBezTo>
                <a:cubicBezTo>
                  <a:pt x="129" y="119"/>
                  <a:pt x="131" y="120"/>
                  <a:pt x="132" y="120"/>
                </a:cubicBezTo>
                <a:cubicBezTo>
                  <a:pt x="133" y="120"/>
                  <a:pt x="133" y="120"/>
                  <a:pt x="134" y="120"/>
                </a:cubicBezTo>
                <a:cubicBezTo>
                  <a:pt x="136" y="119"/>
                  <a:pt x="137" y="116"/>
                  <a:pt x="136" y="114"/>
                </a:cubicBezTo>
                <a:lnTo>
                  <a:pt x="120" y="82"/>
                </a:lnTo>
                <a:close/>
                <a:moveTo>
                  <a:pt x="72" y="136"/>
                </a:moveTo>
                <a:cubicBezTo>
                  <a:pt x="50" y="136"/>
                  <a:pt x="32" y="154"/>
                  <a:pt x="32" y="176"/>
                </a:cubicBezTo>
                <a:cubicBezTo>
                  <a:pt x="32" y="198"/>
                  <a:pt x="50" y="216"/>
                  <a:pt x="72" y="216"/>
                </a:cubicBezTo>
                <a:cubicBezTo>
                  <a:pt x="94" y="216"/>
                  <a:pt x="112" y="198"/>
                  <a:pt x="112" y="176"/>
                </a:cubicBezTo>
                <a:cubicBezTo>
                  <a:pt x="112" y="154"/>
                  <a:pt x="94" y="136"/>
                  <a:pt x="72" y="136"/>
                </a:cubicBezTo>
                <a:close/>
                <a:moveTo>
                  <a:pt x="72" y="208"/>
                </a:moveTo>
                <a:cubicBezTo>
                  <a:pt x="54" y="208"/>
                  <a:pt x="40" y="194"/>
                  <a:pt x="40" y="176"/>
                </a:cubicBezTo>
                <a:cubicBezTo>
                  <a:pt x="40" y="158"/>
                  <a:pt x="54" y="144"/>
                  <a:pt x="72" y="144"/>
                </a:cubicBezTo>
                <a:cubicBezTo>
                  <a:pt x="90" y="144"/>
                  <a:pt x="104" y="158"/>
                  <a:pt x="104" y="176"/>
                </a:cubicBezTo>
                <a:cubicBezTo>
                  <a:pt x="104" y="194"/>
                  <a:pt x="90" y="208"/>
                  <a:pt x="72" y="208"/>
                </a:cubicBezTo>
                <a:close/>
                <a:moveTo>
                  <a:pt x="72" y="156"/>
                </a:moveTo>
                <a:cubicBezTo>
                  <a:pt x="61" y="156"/>
                  <a:pt x="52" y="165"/>
                  <a:pt x="52" y="176"/>
                </a:cubicBezTo>
                <a:cubicBezTo>
                  <a:pt x="52" y="187"/>
                  <a:pt x="61" y="196"/>
                  <a:pt x="72" y="196"/>
                </a:cubicBezTo>
                <a:cubicBezTo>
                  <a:pt x="83" y="196"/>
                  <a:pt x="92" y="187"/>
                  <a:pt x="92" y="176"/>
                </a:cubicBezTo>
                <a:cubicBezTo>
                  <a:pt x="92" y="165"/>
                  <a:pt x="83" y="156"/>
                  <a:pt x="72" y="156"/>
                </a:cubicBezTo>
                <a:close/>
                <a:moveTo>
                  <a:pt x="72" y="188"/>
                </a:moveTo>
                <a:cubicBezTo>
                  <a:pt x="65" y="188"/>
                  <a:pt x="60" y="183"/>
                  <a:pt x="60" y="176"/>
                </a:cubicBezTo>
                <a:cubicBezTo>
                  <a:pt x="60" y="169"/>
                  <a:pt x="65" y="164"/>
                  <a:pt x="72" y="164"/>
                </a:cubicBezTo>
                <a:cubicBezTo>
                  <a:pt x="79" y="164"/>
                  <a:pt x="84" y="169"/>
                  <a:pt x="84" y="176"/>
                </a:cubicBezTo>
                <a:cubicBezTo>
                  <a:pt x="84" y="183"/>
                  <a:pt x="79" y="188"/>
                  <a:pt x="72" y="188"/>
                </a:cubicBezTo>
                <a:close/>
                <a:moveTo>
                  <a:pt x="208" y="156"/>
                </a:moveTo>
                <a:cubicBezTo>
                  <a:pt x="197" y="156"/>
                  <a:pt x="188" y="165"/>
                  <a:pt x="188" y="176"/>
                </a:cubicBezTo>
                <a:cubicBezTo>
                  <a:pt x="188" y="187"/>
                  <a:pt x="197" y="196"/>
                  <a:pt x="208" y="196"/>
                </a:cubicBezTo>
                <a:cubicBezTo>
                  <a:pt x="219" y="196"/>
                  <a:pt x="228" y="187"/>
                  <a:pt x="228" y="176"/>
                </a:cubicBezTo>
                <a:cubicBezTo>
                  <a:pt x="228" y="165"/>
                  <a:pt x="219" y="156"/>
                  <a:pt x="208" y="156"/>
                </a:cubicBezTo>
                <a:close/>
                <a:moveTo>
                  <a:pt x="208" y="188"/>
                </a:moveTo>
                <a:cubicBezTo>
                  <a:pt x="201" y="188"/>
                  <a:pt x="196" y="183"/>
                  <a:pt x="196" y="176"/>
                </a:cubicBezTo>
                <a:cubicBezTo>
                  <a:pt x="196" y="169"/>
                  <a:pt x="201" y="164"/>
                  <a:pt x="208" y="164"/>
                </a:cubicBezTo>
                <a:cubicBezTo>
                  <a:pt x="215" y="164"/>
                  <a:pt x="220" y="169"/>
                  <a:pt x="220" y="176"/>
                </a:cubicBezTo>
                <a:cubicBezTo>
                  <a:pt x="220" y="183"/>
                  <a:pt x="215" y="188"/>
                  <a:pt x="208" y="188"/>
                </a:cubicBezTo>
                <a:close/>
                <a:moveTo>
                  <a:pt x="208" y="136"/>
                </a:moveTo>
                <a:cubicBezTo>
                  <a:pt x="186" y="136"/>
                  <a:pt x="168" y="154"/>
                  <a:pt x="168" y="176"/>
                </a:cubicBezTo>
                <a:cubicBezTo>
                  <a:pt x="168" y="198"/>
                  <a:pt x="186" y="216"/>
                  <a:pt x="208" y="216"/>
                </a:cubicBezTo>
                <a:cubicBezTo>
                  <a:pt x="230" y="216"/>
                  <a:pt x="248" y="198"/>
                  <a:pt x="248" y="176"/>
                </a:cubicBezTo>
                <a:cubicBezTo>
                  <a:pt x="248" y="154"/>
                  <a:pt x="230" y="136"/>
                  <a:pt x="208" y="136"/>
                </a:cubicBezTo>
                <a:close/>
                <a:moveTo>
                  <a:pt x="208" y="208"/>
                </a:moveTo>
                <a:cubicBezTo>
                  <a:pt x="190" y="208"/>
                  <a:pt x="176" y="194"/>
                  <a:pt x="176" y="176"/>
                </a:cubicBezTo>
                <a:cubicBezTo>
                  <a:pt x="176" y="158"/>
                  <a:pt x="190" y="144"/>
                  <a:pt x="208" y="144"/>
                </a:cubicBezTo>
                <a:cubicBezTo>
                  <a:pt x="226" y="144"/>
                  <a:pt x="240" y="158"/>
                  <a:pt x="240" y="176"/>
                </a:cubicBezTo>
                <a:cubicBezTo>
                  <a:pt x="240" y="194"/>
                  <a:pt x="226" y="208"/>
                  <a:pt x="208" y="208"/>
                </a:cubicBezTo>
                <a:close/>
                <a:moveTo>
                  <a:pt x="156" y="144"/>
                </a:moveTo>
                <a:cubicBezTo>
                  <a:pt x="154" y="144"/>
                  <a:pt x="152" y="146"/>
                  <a:pt x="152" y="148"/>
                </a:cubicBezTo>
                <a:cubicBezTo>
                  <a:pt x="152" y="188"/>
                  <a:pt x="152" y="188"/>
                  <a:pt x="152" y="188"/>
                </a:cubicBezTo>
                <a:cubicBezTo>
                  <a:pt x="128" y="188"/>
                  <a:pt x="128" y="188"/>
                  <a:pt x="128" y="188"/>
                </a:cubicBezTo>
                <a:cubicBezTo>
                  <a:pt x="128" y="156"/>
                  <a:pt x="128" y="156"/>
                  <a:pt x="128" y="156"/>
                </a:cubicBezTo>
                <a:cubicBezTo>
                  <a:pt x="128" y="154"/>
                  <a:pt x="126" y="152"/>
                  <a:pt x="124" y="152"/>
                </a:cubicBezTo>
                <a:cubicBezTo>
                  <a:pt x="122" y="152"/>
                  <a:pt x="120" y="154"/>
                  <a:pt x="120" y="156"/>
                </a:cubicBezTo>
                <a:cubicBezTo>
                  <a:pt x="120" y="188"/>
                  <a:pt x="120" y="188"/>
                  <a:pt x="120" y="188"/>
                </a:cubicBezTo>
                <a:cubicBezTo>
                  <a:pt x="120" y="192"/>
                  <a:pt x="124" y="196"/>
                  <a:pt x="128" y="196"/>
                </a:cubicBezTo>
                <a:cubicBezTo>
                  <a:pt x="152" y="196"/>
                  <a:pt x="152" y="196"/>
                  <a:pt x="152" y="196"/>
                </a:cubicBezTo>
                <a:cubicBezTo>
                  <a:pt x="156" y="196"/>
                  <a:pt x="160" y="192"/>
                  <a:pt x="160" y="188"/>
                </a:cubicBezTo>
                <a:cubicBezTo>
                  <a:pt x="160" y="148"/>
                  <a:pt x="160" y="148"/>
                  <a:pt x="160" y="148"/>
                </a:cubicBezTo>
                <a:cubicBezTo>
                  <a:pt x="160" y="146"/>
                  <a:pt x="158" y="144"/>
                  <a:pt x="156" y="144"/>
                </a:cubicBezTo>
                <a:close/>
                <a:moveTo>
                  <a:pt x="76" y="128"/>
                </a:moveTo>
                <a:cubicBezTo>
                  <a:pt x="77" y="128"/>
                  <a:pt x="79" y="127"/>
                  <a:pt x="79" y="126"/>
                </a:cubicBezTo>
                <a:cubicBezTo>
                  <a:pt x="80" y="125"/>
                  <a:pt x="80" y="123"/>
                  <a:pt x="80" y="122"/>
                </a:cubicBezTo>
                <a:cubicBezTo>
                  <a:pt x="60" y="82"/>
                  <a:pt x="60" y="82"/>
                  <a:pt x="60" y="82"/>
                </a:cubicBezTo>
                <a:cubicBezTo>
                  <a:pt x="59" y="81"/>
                  <a:pt x="58" y="80"/>
                  <a:pt x="56" y="80"/>
                </a:cubicBezTo>
                <a:cubicBezTo>
                  <a:pt x="20" y="80"/>
                  <a:pt x="20" y="80"/>
                  <a:pt x="20" y="80"/>
                </a:cubicBezTo>
                <a:cubicBezTo>
                  <a:pt x="18" y="80"/>
                  <a:pt x="16" y="82"/>
                  <a:pt x="16" y="84"/>
                </a:cubicBezTo>
                <a:cubicBezTo>
                  <a:pt x="16" y="104"/>
                  <a:pt x="16" y="104"/>
                  <a:pt x="16" y="104"/>
                </a:cubicBezTo>
                <a:cubicBezTo>
                  <a:pt x="4" y="104"/>
                  <a:pt x="4" y="104"/>
                  <a:pt x="4" y="104"/>
                </a:cubicBezTo>
                <a:cubicBezTo>
                  <a:pt x="2" y="104"/>
                  <a:pt x="0" y="106"/>
                  <a:pt x="0" y="108"/>
                </a:cubicBezTo>
                <a:cubicBezTo>
                  <a:pt x="0" y="196"/>
                  <a:pt x="0" y="196"/>
                  <a:pt x="0" y="196"/>
                </a:cubicBezTo>
                <a:cubicBezTo>
                  <a:pt x="0" y="198"/>
                  <a:pt x="2" y="200"/>
                  <a:pt x="4" y="200"/>
                </a:cubicBezTo>
                <a:cubicBezTo>
                  <a:pt x="20" y="200"/>
                  <a:pt x="20" y="200"/>
                  <a:pt x="20" y="200"/>
                </a:cubicBezTo>
                <a:cubicBezTo>
                  <a:pt x="22" y="200"/>
                  <a:pt x="24" y="198"/>
                  <a:pt x="24" y="196"/>
                </a:cubicBezTo>
                <a:cubicBezTo>
                  <a:pt x="24" y="149"/>
                  <a:pt x="24" y="149"/>
                  <a:pt x="24" y="149"/>
                </a:cubicBezTo>
                <a:cubicBezTo>
                  <a:pt x="42" y="128"/>
                  <a:pt x="42" y="128"/>
                  <a:pt x="42" y="128"/>
                </a:cubicBezTo>
                <a:lnTo>
                  <a:pt x="76" y="128"/>
                </a:lnTo>
                <a:close/>
                <a:moveTo>
                  <a:pt x="24" y="88"/>
                </a:moveTo>
                <a:cubicBezTo>
                  <a:pt x="54" y="88"/>
                  <a:pt x="54" y="88"/>
                  <a:pt x="54" y="88"/>
                </a:cubicBezTo>
                <a:cubicBezTo>
                  <a:pt x="62" y="104"/>
                  <a:pt x="62" y="104"/>
                  <a:pt x="62" y="104"/>
                </a:cubicBezTo>
                <a:cubicBezTo>
                  <a:pt x="24" y="104"/>
                  <a:pt x="24" y="104"/>
                  <a:pt x="24" y="104"/>
                </a:cubicBezTo>
                <a:lnTo>
                  <a:pt x="24" y="88"/>
                </a:lnTo>
                <a:close/>
                <a:moveTo>
                  <a:pt x="16" y="192"/>
                </a:moveTo>
                <a:cubicBezTo>
                  <a:pt x="8" y="192"/>
                  <a:pt x="8" y="192"/>
                  <a:pt x="8" y="192"/>
                </a:cubicBezTo>
                <a:cubicBezTo>
                  <a:pt x="8" y="176"/>
                  <a:pt x="8" y="176"/>
                  <a:pt x="8" y="176"/>
                </a:cubicBezTo>
                <a:cubicBezTo>
                  <a:pt x="16" y="176"/>
                  <a:pt x="16" y="176"/>
                  <a:pt x="16" y="176"/>
                </a:cubicBezTo>
                <a:lnTo>
                  <a:pt x="16" y="192"/>
                </a:lnTo>
                <a:close/>
                <a:moveTo>
                  <a:pt x="16" y="168"/>
                </a:moveTo>
                <a:cubicBezTo>
                  <a:pt x="8" y="168"/>
                  <a:pt x="8" y="168"/>
                  <a:pt x="8" y="168"/>
                </a:cubicBezTo>
                <a:cubicBezTo>
                  <a:pt x="8" y="152"/>
                  <a:pt x="8" y="152"/>
                  <a:pt x="8" y="152"/>
                </a:cubicBezTo>
                <a:cubicBezTo>
                  <a:pt x="16" y="152"/>
                  <a:pt x="16" y="152"/>
                  <a:pt x="16" y="152"/>
                </a:cubicBezTo>
                <a:lnTo>
                  <a:pt x="16" y="168"/>
                </a:lnTo>
                <a:close/>
                <a:moveTo>
                  <a:pt x="37" y="121"/>
                </a:moveTo>
                <a:cubicBezTo>
                  <a:pt x="18" y="144"/>
                  <a:pt x="18" y="144"/>
                  <a:pt x="18" y="144"/>
                </a:cubicBezTo>
                <a:cubicBezTo>
                  <a:pt x="17" y="144"/>
                  <a:pt x="17" y="144"/>
                  <a:pt x="16" y="144"/>
                </a:cubicBezTo>
                <a:cubicBezTo>
                  <a:pt x="8" y="144"/>
                  <a:pt x="8" y="144"/>
                  <a:pt x="8" y="144"/>
                </a:cubicBezTo>
                <a:cubicBezTo>
                  <a:pt x="8" y="112"/>
                  <a:pt x="8" y="112"/>
                  <a:pt x="8" y="112"/>
                </a:cubicBezTo>
                <a:cubicBezTo>
                  <a:pt x="64" y="112"/>
                  <a:pt x="64" y="112"/>
                  <a:pt x="64" y="112"/>
                </a:cubicBezTo>
                <a:cubicBezTo>
                  <a:pt x="64" y="112"/>
                  <a:pt x="65" y="112"/>
                  <a:pt x="65" y="112"/>
                </a:cubicBezTo>
                <a:cubicBezTo>
                  <a:pt x="70" y="120"/>
                  <a:pt x="70" y="120"/>
                  <a:pt x="70" y="120"/>
                </a:cubicBezTo>
                <a:cubicBezTo>
                  <a:pt x="40" y="120"/>
                  <a:pt x="40" y="120"/>
                  <a:pt x="40" y="120"/>
                </a:cubicBezTo>
                <a:cubicBezTo>
                  <a:pt x="39" y="120"/>
                  <a:pt x="38" y="121"/>
                  <a:pt x="37" y="121"/>
                </a:cubicBezTo>
                <a:close/>
                <a:moveTo>
                  <a:pt x="70" y="31"/>
                </a:moveTo>
                <a:cubicBezTo>
                  <a:pt x="89" y="20"/>
                  <a:pt x="89" y="20"/>
                  <a:pt x="89" y="20"/>
                </a:cubicBezTo>
                <a:cubicBezTo>
                  <a:pt x="128" y="20"/>
                  <a:pt x="128" y="20"/>
                  <a:pt x="128" y="20"/>
                </a:cubicBezTo>
                <a:cubicBezTo>
                  <a:pt x="128" y="20"/>
                  <a:pt x="129" y="20"/>
                  <a:pt x="129" y="20"/>
                </a:cubicBezTo>
                <a:cubicBezTo>
                  <a:pt x="163" y="9"/>
                  <a:pt x="163" y="9"/>
                  <a:pt x="163" y="9"/>
                </a:cubicBezTo>
                <a:cubicBezTo>
                  <a:pt x="197" y="51"/>
                  <a:pt x="197" y="51"/>
                  <a:pt x="197" y="51"/>
                </a:cubicBezTo>
                <a:cubicBezTo>
                  <a:pt x="198" y="52"/>
                  <a:pt x="199" y="52"/>
                  <a:pt x="200" y="52"/>
                </a:cubicBezTo>
                <a:cubicBezTo>
                  <a:pt x="201" y="52"/>
                  <a:pt x="202" y="52"/>
                  <a:pt x="203" y="51"/>
                </a:cubicBezTo>
                <a:cubicBezTo>
                  <a:pt x="204" y="50"/>
                  <a:pt x="204" y="47"/>
                  <a:pt x="203" y="45"/>
                </a:cubicBezTo>
                <a:cubicBezTo>
                  <a:pt x="167" y="1"/>
                  <a:pt x="167" y="1"/>
                  <a:pt x="167" y="1"/>
                </a:cubicBezTo>
                <a:cubicBezTo>
                  <a:pt x="166" y="0"/>
                  <a:pt x="164" y="0"/>
                  <a:pt x="163" y="0"/>
                </a:cubicBezTo>
                <a:cubicBezTo>
                  <a:pt x="127" y="12"/>
                  <a:pt x="127" y="12"/>
                  <a:pt x="127" y="12"/>
                </a:cubicBezTo>
                <a:cubicBezTo>
                  <a:pt x="88" y="12"/>
                  <a:pt x="88" y="12"/>
                  <a:pt x="88" y="12"/>
                </a:cubicBezTo>
                <a:cubicBezTo>
                  <a:pt x="87" y="12"/>
                  <a:pt x="87" y="12"/>
                  <a:pt x="86" y="13"/>
                </a:cubicBezTo>
                <a:cubicBezTo>
                  <a:pt x="66" y="25"/>
                  <a:pt x="66" y="25"/>
                  <a:pt x="66" y="25"/>
                </a:cubicBezTo>
                <a:cubicBezTo>
                  <a:pt x="64" y="26"/>
                  <a:pt x="63" y="28"/>
                  <a:pt x="65" y="30"/>
                </a:cubicBezTo>
                <a:cubicBezTo>
                  <a:pt x="66" y="32"/>
                  <a:pt x="68" y="33"/>
                  <a:pt x="70" y="3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1152"/>
              </a:solidFill>
              <a:effectLst/>
              <a:uLnTx/>
              <a:uFillTx/>
              <a:latin typeface="Calibri" panose="020F0502020204030204"/>
              <a:ea typeface="+mn-ea"/>
              <a:cs typeface="+mn-cs"/>
            </a:endParaRPr>
          </a:p>
        </p:txBody>
      </p:sp>
      <p:pic>
        <p:nvPicPr>
          <p:cNvPr id="129" name="Picture 128">
            <a:extLst>
              <a:ext uri="{FF2B5EF4-FFF2-40B4-BE49-F238E27FC236}">
                <a16:creationId xmlns:a16="http://schemas.microsoft.com/office/drawing/2014/main" id="{D7080533-04F2-4651-AE7E-F283E91DBDE6}"/>
              </a:ext>
            </a:extLst>
          </p:cNvPr>
          <p:cNvPicPr>
            <a:picLocks noChangeAspect="1"/>
          </p:cNvPicPr>
          <p:nvPr/>
        </p:nvPicPr>
        <p:blipFill rotWithShape="1">
          <a:blip r:embed="rId43">
            <a:grayscl/>
            <a:extLst>
              <a:ext uri="{28A0092B-C50C-407E-A947-70E740481C1C}">
                <a14:useLocalDpi xmlns:a14="http://schemas.microsoft.com/office/drawing/2010/main" val="0"/>
              </a:ext>
            </a:extLst>
          </a:blip>
          <a:srcRect l="13122" t="18628" r="10985" b="8257"/>
          <a:stretch/>
        </p:blipFill>
        <p:spPr>
          <a:xfrm>
            <a:off x="7479865" y="2825109"/>
            <a:ext cx="959224" cy="754574"/>
          </a:xfrm>
          <a:prstGeom prst="rect">
            <a:avLst/>
          </a:prstGeom>
        </p:spPr>
      </p:pic>
      <p:pic>
        <p:nvPicPr>
          <p:cNvPr id="130" name="Picture 129">
            <a:extLst>
              <a:ext uri="{FF2B5EF4-FFF2-40B4-BE49-F238E27FC236}">
                <a16:creationId xmlns:a16="http://schemas.microsoft.com/office/drawing/2014/main" id="{0708BD5C-25F3-4643-974B-3F5976FED601}"/>
              </a:ext>
            </a:extLst>
          </p:cNvPr>
          <p:cNvPicPr>
            <a:picLocks noChangeAspect="1"/>
          </p:cNvPicPr>
          <p:nvPr/>
        </p:nvPicPr>
        <p:blipFill rotWithShape="1">
          <a:blip r:embed="rId44">
            <a:grayscl/>
            <a:extLst>
              <a:ext uri="{28A0092B-C50C-407E-A947-70E740481C1C}">
                <a14:useLocalDpi xmlns:a14="http://schemas.microsoft.com/office/drawing/2010/main" val="0"/>
              </a:ext>
            </a:extLst>
          </a:blip>
          <a:srcRect l="6136" t="39567" r="4697" b="35074"/>
          <a:stretch/>
        </p:blipFill>
        <p:spPr>
          <a:xfrm>
            <a:off x="7574770" y="4284669"/>
            <a:ext cx="799634" cy="329971"/>
          </a:xfrm>
          <a:prstGeom prst="rect">
            <a:avLst/>
          </a:prstGeom>
        </p:spPr>
      </p:pic>
      <p:pic>
        <p:nvPicPr>
          <p:cNvPr id="131" name="Picture 130">
            <a:extLst>
              <a:ext uri="{FF2B5EF4-FFF2-40B4-BE49-F238E27FC236}">
                <a16:creationId xmlns:a16="http://schemas.microsoft.com/office/drawing/2014/main" id="{61A57405-B868-4A70-A4CD-6689BCC48D06}"/>
              </a:ext>
            </a:extLst>
          </p:cNvPr>
          <p:cNvPicPr>
            <a:picLocks noChangeAspect="1"/>
          </p:cNvPicPr>
          <p:nvPr/>
        </p:nvPicPr>
        <p:blipFill>
          <a:blip r:embed="rId45">
            <a:grayscl/>
            <a:extLst>
              <a:ext uri="{28A0092B-C50C-407E-A947-70E740481C1C}">
                <a14:useLocalDpi xmlns:a14="http://schemas.microsoft.com/office/drawing/2010/main" val="0"/>
              </a:ext>
            </a:extLst>
          </a:blip>
          <a:stretch>
            <a:fillRect/>
          </a:stretch>
        </p:blipFill>
        <p:spPr>
          <a:xfrm>
            <a:off x="7707664" y="4740612"/>
            <a:ext cx="551168" cy="479825"/>
          </a:xfrm>
          <a:prstGeom prst="rect">
            <a:avLst/>
          </a:prstGeom>
        </p:spPr>
      </p:pic>
      <p:pic>
        <p:nvPicPr>
          <p:cNvPr id="132" name="Picture 131">
            <a:extLst>
              <a:ext uri="{FF2B5EF4-FFF2-40B4-BE49-F238E27FC236}">
                <a16:creationId xmlns:a16="http://schemas.microsoft.com/office/drawing/2014/main" id="{35D87C4D-3CD4-4F04-A767-A9B015CC8DF4}"/>
              </a:ext>
            </a:extLst>
          </p:cNvPr>
          <p:cNvPicPr>
            <a:picLocks noChangeAspect="1"/>
          </p:cNvPicPr>
          <p:nvPr/>
        </p:nvPicPr>
        <p:blipFill>
          <a:blip r:embed="rId46">
            <a:grayscl/>
          </a:blip>
          <a:stretch>
            <a:fillRect/>
          </a:stretch>
        </p:blipFill>
        <p:spPr>
          <a:xfrm>
            <a:off x="7710803" y="5383108"/>
            <a:ext cx="541523" cy="561216"/>
          </a:xfrm>
          <a:prstGeom prst="rect">
            <a:avLst/>
          </a:prstGeom>
        </p:spPr>
      </p:pic>
      <p:pic>
        <p:nvPicPr>
          <p:cNvPr id="133" name="Picture 4" descr="BHP Logo - PNG and Vector - Logo Download">
            <a:extLst>
              <a:ext uri="{FF2B5EF4-FFF2-40B4-BE49-F238E27FC236}">
                <a16:creationId xmlns:a16="http://schemas.microsoft.com/office/drawing/2014/main" id="{F7AAFFFB-8D40-481F-9759-3AEC745177DF}"/>
              </a:ext>
            </a:extLst>
          </p:cNvPr>
          <p:cNvPicPr>
            <a:picLocks noChangeAspect="1" noChangeArrowheads="1"/>
          </p:cNvPicPr>
          <p:nvPr/>
        </p:nvPicPr>
        <p:blipFill>
          <a:blip r:embed="rId47">
            <a:biLevel thresh="50000"/>
            <a:extLst>
              <a:ext uri="{28A0092B-C50C-407E-A947-70E740481C1C}">
                <a14:useLocalDpi xmlns:a14="http://schemas.microsoft.com/office/drawing/2010/main" val="0"/>
              </a:ext>
            </a:extLst>
          </a:blip>
          <a:srcRect/>
          <a:stretch>
            <a:fillRect/>
          </a:stretch>
        </p:blipFill>
        <p:spPr bwMode="auto">
          <a:xfrm>
            <a:off x="7677475" y="3942045"/>
            <a:ext cx="548640" cy="208001"/>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6" descr="Peabody Logo">
            <a:extLst>
              <a:ext uri="{FF2B5EF4-FFF2-40B4-BE49-F238E27FC236}">
                <a16:creationId xmlns:a16="http://schemas.microsoft.com/office/drawing/2014/main" id="{15E1A2B2-F383-4935-A21E-DF4059AA1552}"/>
              </a:ext>
            </a:extLst>
          </p:cNvPr>
          <p:cNvPicPr>
            <a:picLocks noChangeAspect="1" noChangeArrowheads="1"/>
          </p:cNvPicPr>
          <p:nvPr/>
        </p:nvPicPr>
        <p:blipFill>
          <a:blip r:embed="rId4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568340" y="3524775"/>
            <a:ext cx="731520" cy="242287"/>
          </a:xfrm>
          <a:prstGeom prst="rect">
            <a:avLst/>
          </a:prstGeom>
          <a:noFill/>
          <a:extLst>
            <a:ext uri="{909E8E84-426E-40DD-AFC4-6F175D3DCCD1}">
              <a14:hiddenFill xmlns:a14="http://schemas.microsoft.com/office/drawing/2010/main">
                <a:solidFill>
                  <a:srgbClr val="FFFFFF"/>
                </a:solidFill>
              </a14:hiddenFill>
            </a:ext>
          </a:extLst>
        </p:spPr>
      </p:pic>
      <p:sp>
        <p:nvSpPr>
          <p:cNvPr id="120" name="Rectangle 119">
            <a:extLst>
              <a:ext uri="{FF2B5EF4-FFF2-40B4-BE49-F238E27FC236}">
                <a16:creationId xmlns:a16="http://schemas.microsoft.com/office/drawing/2014/main" id="{B1E3DA35-A539-1642-B441-64789C253F7C}"/>
              </a:ext>
            </a:extLst>
          </p:cNvPr>
          <p:cNvSpPr/>
          <p:nvPr/>
        </p:nvSpPr>
        <p:spPr>
          <a:xfrm>
            <a:off x="579872" y="2754836"/>
            <a:ext cx="1249384" cy="3439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5" name="Straight Connector 134">
            <a:extLst>
              <a:ext uri="{FF2B5EF4-FFF2-40B4-BE49-F238E27FC236}">
                <a16:creationId xmlns:a16="http://schemas.microsoft.com/office/drawing/2014/main" id="{E17FEF06-9C10-4242-9BC8-8A61095CA52C}"/>
              </a:ext>
            </a:extLst>
          </p:cNvPr>
          <p:cNvCxnSpPr>
            <a:cxnSpLocks/>
          </p:cNvCxnSpPr>
          <p:nvPr/>
        </p:nvCxnSpPr>
        <p:spPr>
          <a:xfrm flipH="1">
            <a:off x="575476" y="2723306"/>
            <a:ext cx="1188720" cy="0"/>
          </a:xfrm>
          <a:prstGeom prst="line">
            <a:avLst/>
          </a:prstGeom>
          <a:ln w="38100">
            <a:solidFill>
              <a:schemeClr val="accent6"/>
            </a:solidFill>
          </a:ln>
        </p:spPr>
        <p:style>
          <a:lnRef idx="1">
            <a:schemeClr val="accent4"/>
          </a:lnRef>
          <a:fillRef idx="0">
            <a:schemeClr val="accent4"/>
          </a:fillRef>
          <a:effectRef idx="0">
            <a:schemeClr val="accent4"/>
          </a:effectRef>
          <a:fontRef idx="minor">
            <a:schemeClr val="tx1"/>
          </a:fontRef>
        </p:style>
      </p:cxnSp>
      <p:sp>
        <p:nvSpPr>
          <p:cNvPr id="136" name="TextBox 135">
            <a:extLst>
              <a:ext uri="{FF2B5EF4-FFF2-40B4-BE49-F238E27FC236}">
                <a16:creationId xmlns:a16="http://schemas.microsoft.com/office/drawing/2014/main" id="{9D1046FD-6698-E349-A9AA-2719ED0ABB76}"/>
              </a:ext>
            </a:extLst>
          </p:cNvPr>
          <p:cNvSpPr txBox="1"/>
          <p:nvPr/>
        </p:nvSpPr>
        <p:spPr>
          <a:xfrm>
            <a:off x="575477" y="2257978"/>
            <a:ext cx="1188720" cy="284687"/>
          </a:xfrm>
          <a:prstGeom prst="rect">
            <a:avLst/>
          </a:prstGeom>
          <a:noFill/>
        </p:spPr>
        <p:txBody>
          <a:bodyPr wrap="square" lIns="91435" tIns="45717" rIns="91435" bIns="45717" rtlCol="0">
            <a:spAutoFit/>
          </a:bodyPr>
          <a:lstStyle/>
          <a:p>
            <a:pPr marL="0" marR="0" lvl="0" indent="0" algn="ctr" defTabSz="457189" rtl="0" eaLnBrk="1" fontAlgn="auto" latinLnBrk="0" hangingPunct="1">
              <a:lnSpc>
                <a:spcPts val="15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BC11FF"/>
                </a:solidFill>
                <a:effectLst/>
                <a:uLnTx/>
                <a:uFillTx/>
                <a:latin typeface="Calibri" panose="020F0502020204030204" pitchFamily="34" charset="0"/>
                <a:ea typeface="+mn-ea"/>
                <a:cs typeface="Calibri" panose="020F0502020204030204" pitchFamily="34" charset="0"/>
              </a:rPr>
              <a:t>Energy</a:t>
            </a:r>
          </a:p>
        </p:txBody>
      </p:sp>
      <p:pic>
        <p:nvPicPr>
          <p:cNvPr id="137" name="Picture 136">
            <a:extLst>
              <a:ext uri="{FF2B5EF4-FFF2-40B4-BE49-F238E27FC236}">
                <a16:creationId xmlns:a16="http://schemas.microsoft.com/office/drawing/2014/main" id="{6B12A49B-789D-6B44-8F01-DC9211825A16}"/>
              </a:ext>
            </a:extLst>
          </p:cNvPr>
          <p:cNvPicPr>
            <a:picLocks noChangeAspect="1"/>
          </p:cNvPicPr>
          <p:nvPr/>
        </p:nvPicPr>
        <p:blipFill>
          <a:blip r:embed="rId49">
            <a:grayscl/>
            <a:extLst>
              <a:ext uri="{28A0092B-C50C-407E-A947-70E740481C1C}">
                <a14:useLocalDpi xmlns:a14="http://schemas.microsoft.com/office/drawing/2010/main" val="0"/>
              </a:ext>
            </a:extLst>
          </a:blip>
          <a:stretch>
            <a:fillRect/>
          </a:stretch>
        </p:blipFill>
        <p:spPr>
          <a:xfrm>
            <a:off x="1379403" y="5199025"/>
            <a:ext cx="349372" cy="405841"/>
          </a:xfrm>
          <a:prstGeom prst="rect">
            <a:avLst/>
          </a:prstGeom>
        </p:spPr>
      </p:pic>
      <p:pic>
        <p:nvPicPr>
          <p:cNvPr id="138" name="Picture 137">
            <a:extLst>
              <a:ext uri="{FF2B5EF4-FFF2-40B4-BE49-F238E27FC236}">
                <a16:creationId xmlns:a16="http://schemas.microsoft.com/office/drawing/2014/main" id="{83B9EC5C-3979-5C4F-864E-1FE58F10B2B7}"/>
              </a:ext>
            </a:extLst>
          </p:cNvPr>
          <p:cNvPicPr>
            <a:picLocks noChangeAspect="1"/>
          </p:cNvPicPr>
          <p:nvPr/>
        </p:nvPicPr>
        <p:blipFill>
          <a:blip r:embed="rId50">
            <a:grayscl/>
            <a:extLst>
              <a:ext uri="{28A0092B-C50C-407E-A947-70E740481C1C}">
                <a14:useLocalDpi xmlns:a14="http://schemas.microsoft.com/office/drawing/2010/main" val="0"/>
              </a:ext>
            </a:extLst>
          </a:blip>
          <a:stretch>
            <a:fillRect/>
          </a:stretch>
        </p:blipFill>
        <p:spPr>
          <a:xfrm>
            <a:off x="700110" y="4673968"/>
            <a:ext cx="330431" cy="343480"/>
          </a:xfrm>
          <a:prstGeom prst="rect">
            <a:avLst/>
          </a:prstGeom>
        </p:spPr>
      </p:pic>
      <p:pic>
        <p:nvPicPr>
          <p:cNvPr id="139" name="Picture 138">
            <a:extLst>
              <a:ext uri="{FF2B5EF4-FFF2-40B4-BE49-F238E27FC236}">
                <a16:creationId xmlns:a16="http://schemas.microsoft.com/office/drawing/2014/main" id="{8E7008CD-8DC1-124A-A122-9B5053C0A9BE}"/>
              </a:ext>
            </a:extLst>
          </p:cNvPr>
          <p:cNvPicPr>
            <a:picLocks noChangeAspect="1"/>
          </p:cNvPicPr>
          <p:nvPr/>
        </p:nvPicPr>
        <p:blipFill>
          <a:blip r:embed="rId51">
            <a:grayscl/>
            <a:extLst>
              <a:ext uri="{28A0092B-C50C-407E-A947-70E740481C1C}">
                <a14:useLocalDpi xmlns:a14="http://schemas.microsoft.com/office/drawing/2010/main" val="0"/>
              </a:ext>
            </a:extLst>
          </a:blip>
          <a:stretch>
            <a:fillRect/>
          </a:stretch>
        </p:blipFill>
        <p:spPr>
          <a:xfrm>
            <a:off x="1216477" y="4132994"/>
            <a:ext cx="575148" cy="352738"/>
          </a:xfrm>
          <a:prstGeom prst="rect">
            <a:avLst/>
          </a:prstGeom>
        </p:spPr>
      </p:pic>
      <p:pic>
        <p:nvPicPr>
          <p:cNvPr id="140" name="Picture 139">
            <a:extLst>
              <a:ext uri="{FF2B5EF4-FFF2-40B4-BE49-F238E27FC236}">
                <a16:creationId xmlns:a16="http://schemas.microsoft.com/office/drawing/2014/main" id="{F794E8B1-4F7D-1A49-B8C3-3C4FD0FA100F}"/>
              </a:ext>
            </a:extLst>
          </p:cNvPr>
          <p:cNvPicPr>
            <a:picLocks noChangeAspect="1"/>
          </p:cNvPicPr>
          <p:nvPr/>
        </p:nvPicPr>
        <p:blipFill>
          <a:blip r:embed="rId52">
            <a:grayscl/>
            <a:extLst>
              <a:ext uri="{28A0092B-C50C-407E-A947-70E740481C1C}">
                <a14:useLocalDpi xmlns:a14="http://schemas.microsoft.com/office/drawing/2010/main" val="0"/>
              </a:ext>
            </a:extLst>
          </a:blip>
          <a:stretch>
            <a:fillRect/>
          </a:stretch>
        </p:blipFill>
        <p:spPr>
          <a:xfrm>
            <a:off x="741276" y="3732396"/>
            <a:ext cx="953296" cy="239194"/>
          </a:xfrm>
          <a:prstGeom prst="rect">
            <a:avLst/>
          </a:prstGeom>
        </p:spPr>
      </p:pic>
      <p:pic>
        <p:nvPicPr>
          <p:cNvPr id="141" name="Picture 140">
            <a:extLst>
              <a:ext uri="{FF2B5EF4-FFF2-40B4-BE49-F238E27FC236}">
                <a16:creationId xmlns:a16="http://schemas.microsoft.com/office/drawing/2014/main" id="{AA080E83-966C-1948-8085-16CA5BB0687D}"/>
              </a:ext>
            </a:extLst>
          </p:cNvPr>
          <p:cNvPicPr>
            <a:picLocks noChangeAspect="1"/>
          </p:cNvPicPr>
          <p:nvPr/>
        </p:nvPicPr>
        <p:blipFill>
          <a:blip r:embed="rId53">
            <a:grayscl/>
            <a:extLst>
              <a:ext uri="{28A0092B-C50C-407E-A947-70E740481C1C}">
                <a14:useLocalDpi xmlns:a14="http://schemas.microsoft.com/office/drawing/2010/main" val="0"/>
              </a:ext>
            </a:extLst>
          </a:blip>
          <a:stretch>
            <a:fillRect/>
          </a:stretch>
        </p:blipFill>
        <p:spPr>
          <a:xfrm>
            <a:off x="753428" y="2946336"/>
            <a:ext cx="918154" cy="213920"/>
          </a:xfrm>
          <a:prstGeom prst="rect">
            <a:avLst/>
          </a:prstGeom>
        </p:spPr>
      </p:pic>
      <p:pic>
        <p:nvPicPr>
          <p:cNvPr id="142" name="Picture 141">
            <a:extLst>
              <a:ext uri="{FF2B5EF4-FFF2-40B4-BE49-F238E27FC236}">
                <a16:creationId xmlns:a16="http://schemas.microsoft.com/office/drawing/2014/main" id="{432F7D78-1AB0-CF49-ADF2-A87189409850}"/>
              </a:ext>
            </a:extLst>
          </p:cNvPr>
          <p:cNvPicPr>
            <a:picLocks noChangeAspect="1"/>
          </p:cNvPicPr>
          <p:nvPr/>
        </p:nvPicPr>
        <p:blipFill>
          <a:blip r:embed="rId54">
            <a:grayscl/>
            <a:extLst>
              <a:ext uri="{28A0092B-C50C-407E-A947-70E740481C1C}">
                <a14:useLocalDpi xmlns:a14="http://schemas.microsoft.com/office/drawing/2010/main" val="0"/>
              </a:ext>
            </a:extLst>
          </a:blip>
          <a:stretch>
            <a:fillRect/>
          </a:stretch>
        </p:blipFill>
        <p:spPr>
          <a:xfrm>
            <a:off x="1335280" y="3252202"/>
            <a:ext cx="251459" cy="428680"/>
          </a:xfrm>
          <a:prstGeom prst="rect">
            <a:avLst/>
          </a:prstGeom>
        </p:spPr>
      </p:pic>
      <p:pic>
        <p:nvPicPr>
          <p:cNvPr id="143" name="Picture 142">
            <a:extLst>
              <a:ext uri="{FF2B5EF4-FFF2-40B4-BE49-F238E27FC236}">
                <a16:creationId xmlns:a16="http://schemas.microsoft.com/office/drawing/2014/main" id="{3B271910-0145-E44C-AC49-A0F04A25EE9B}"/>
              </a:ext>
            </a:extLst>
          </p:cNvPr>
          <p:cNvPicPr>
            <a:picLocks noChangeAspect="1"/>
          </p:cNvPicPr>
          <p:nvPr/>
        </p:nvPicPr>
        <p:blipFill>
          <a:blip r:embed="rId55">
            <a:grayscl/>
            <a:extLst>
              <a:ext uri="{28A0092B-C50C-407E-A947-70E740481C1C}">
                <a14:useLocalDpi xmlns:a14="http://schemas.microsoft.com/office/drawing/2010/main" val="0"/>
              </a:ext>
            </a:extLst>
          </a:blip>
          <a:stretch>
            <a:fillRect/>
          </a:stretch>
        </p:blipFill>
        <p:spPr>
          <a:xfrm>
            <a:off x="730702" y="4082470"/>
            <a:ext cx="348674" cy="448239"/>
          </a:xfrm>
          <a:prstGeom prst="rect">
            <a:avLst/>
          </a:prstGeom>
        </p:spPr>
      </p:pic>
      <p:pic>
        <p:nvPicPr>
          <p:cNvPr id="145" name="Picture 22" descr="Image result for BP logo png">
            <a:extLst>
              <a:ext uri="{FF2B5EF4-FFF2-40B4-BE49-F238E27FC236}">
                <a16:creationId xmlns:a16="http://schemas.microsoft.com/office/drawing/2014/main" id="{2CA0E653-8D62-CC4B-801E-D9490A9BEA7E}"/>
              </a:ext>
            </a:extLst>
          </p:cNvPr>
          <p:cNvPicPr>
            <a:picLocks noChangeAspect="1" noChangeArrowheads="1"/>
          </p:cNvPicPr>
          <p:nvPr/>
        </p:nvPicPr>
        <p:blipFill>
          <a:blip r:embed="rId56" cstate="email">
            <a:grayscl/>
            <a:extLst>
              <a:ext uri="{28A0092B-C50C-407E-A947-70E740481C1C}">
                <a14:useLocalDpi xmlns:a14="http://schemas.microsoft.com/office/drawing/2010/main"/>
              </a:ext>
            </a:extLst>
          </a:blip>
          <a:srcRect/>
          <a:stretch>
            <a:fillRect/>
          </a:stretch>
        </p:blipFill>
        <p:spPr bwMode="auto">
          <a:xfrm>
            <a:off x="775924" y="3229357"/>
            <a:ext cx="340149" cy="451525"/>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45">
            <a:extLst>
              <a:ext uri="{FF2B5EF4-FFF2-40B4-BE49-F238E27FC236}">
                <a16:creationId xmlns:a16="http://schemas.microsoft.com/office/drawing/2014/main" id="{D1309DB4-0C63-3E4F-924E-9D142DC111B6}"/>
              </a:ext>
            </a:extLst>
          </p:cNvPr>
          <p:cNvPicPr>
            <a:picLocks noChangeAspect="1"/>
          </p:cNvPicPr>
          <p:nvPr/>
        </p:nvPicPr>
        <p:blipFill>
          <a:blip r:embed="rId57">
            <a:extLst>
              <a:ext uri="{28A0092B-C50C-407E-A947-70E740481C1C}">
                <a14:useLocalDpi xmlns:a14="http://schemas.microsoft.com/office/drawing/2010/main" val="0"/>
              </a:ext>
            </a:extLst>
          </a:blip>
          <a:srcRect/>
          <a:stretch/>
        </p:blipFill>
        <p:spPr>
          <a:xfrm>
            <a:off x="1191971" y="4592918"/>
            <a:ext cx="599203" cy="505579"/>
          </a:xfrm>
          <a:prstGeom prst="rect">
            <a:avLst/>
          </a:prstGeom>
        </p:spPr>
      </p:pic>
      <p:pic>
        <p:nvPicPr>
          <p:cNvPr id="147" name="Picture 18" descr="Image result for reliance industries limited logo">
            <a:extLst>
              <a:ext uri="{FF2B5EF4-FFF2-40B4-BE49-F238E27FC236}">
                <a16:creationId xmlns:a16="http://schemas.microsoft.com/office/drawing/2014/main" id="{5D505DE6-DFAA-7542-BAC5-C66479768773}"/>
              </a:ext>
            </a:extLst>
          </p:cNvPr>
          <p:cNvPicPr>
            <a:picLocks noChangeAspect="1" noChangeArrowheads="1"/>
          </p:cNvPicPr>
          <p:nvPr/>
        </p:nvPicPr>
        <p:blipFill>
          <a:blip r:embed="rId58">
            <a:biLevel thresh="75000"/>
            <a:extLst>
              <a:ext uri="{28A0092B-C50C-407E-A947-70E740481C1C}">
                <a14:useLocalDpi xmlns:a14="http://schemas.microsoft.com/office/drawing/2010/main" val="0"/>
              </a:ext>
            </a:extLst>
          </a:blip>
          <a:srcRect/>
          <a:stretch>
            <a:fillRect/>
          </a:stretch>
        </p:blipFill>
        <p:spPr bwMode="auto">
          <a:xfrm>
            <a:off x="637505" y="5166488"/>
            <a:ext cx="571500" cy="394335"/>
          </a:xfrm>
          <a:prstGeom prst="rect">
            <a:avLst/>
          </a:prstGeom>
          <a:noFill/>
          <a:extLst>
            <a:ext uri="{909E8E84-426E-40DD-AFC4-6F175D3DCCD1}">
              <a14:hiddenFill xmlns:a14="http://schemas.microsoft.com/office/drawing/2010/main">
                <a:solidFill>
                  <a:srgbClr val="FFFFFF"/>
                </a:solidFill>
              </a14:hiddenFill>
            </a:ext>
          </a:extLst>
        </p:spPr>
      </p:pic>
      <p:sp>
        <p:nvSpPr>
          <p:cNvPr id="119" name="Freeform 125">
            <a:extLst>
              <a:ext uri="{FF2B5EF4-FFF2-40B4-BE49-F238E27FC236}">
                <a16:creationId xmlns:a16="http://schemas.microsoft.com/office/drawing/2014/main" id="{6B0A75C3-7339-C14E-8B5D-CE11CA755C35}"/>
              </a:ext>
            </a:extLst>
          </p:cNvPr>
          <p:cNvSpPr>
            <a:spLocks noChangeAspect="1" noEditPoints="1"/>
          </p:cNvSpPr>
          <p:nvPr/>
        </p:nvSpPr>
        <p:spPr bwMode="auto">
          <a:xfrm>
            <a:off x="926907" y="1654839"/>
            <a:ext cx="490017" cy="490017"/>
          </a:xfrm>
          <a:custGeom>
            <a:avLst/>
            <a:gdLst>
              <a:gd name="T0" fmla="*/ 248 w 256"/>
              <a:gd name="T1" fmla="*/ 4 h 256"/>
              <a:gd name="T2" fmla="*/ 200 w 256"/>
              <a:gd name="T3" fmla="*/ 4 h 256"/>
              <a:gd name="T4" fmla="*/ 192 w 256"/>
              <a:gd name="T5" fmla="*/ 24 h 256"/>
              <a:gd name="T6" fmla="*/ 200 w 256"/>
              <a:gd name="T7" fmla="*/ 52 h 256"/>
              <a:gd name="T8" fmla="*/ 208 w 256"/>
              <a:gd name="T9" fmla="*/ 48 h 256"/>
              <a:gd name="T10" fmla="*/ 200 w 256"/>
              <a:gd name="T11" fmla="*/ 28 h 256"/>
              <a:gd name="T12" fmla="*/ 208 w 256"/>
              <a:gd name="T13" fmla="*/ 8 h 256"/>
              <a:gd name="T14" fmla="*/ 224 w 256"/>
              <a:gd name="T15" fmla="*/ 20 h 256"/>
              <a:gd name="T16" fmla="*/ 248 w 256"/>
              <a:gd name="T17" fmla="*/ 44 h 256"/>
              <a:gd name="T18" fmla="*/ 240 w 256"/>
              <a:gd name="T19" fmla="*/ 52 h 256"/>
              <a:gd name="T20" fmla="*/ 248 w 256"/>
              <a:gd name="T21" fmla="*/ 52 h 256"/>
              <a:gd name="T22" fmla="*/ 256 w 256"/>
              <a:gd name="T23" fmla="*/ 24 h 256"/>
              <a:gd name="T24" fmla="*/ 150 w 256"/>
              <a:gd name="T25" fmla="*/ 152 h 256"/>
              <a:gd name="T26" fmla="*/ 96 w 256"/>
              <a:gd name="T27" fmla="*/ 88 h 256"/>
              <a:gd name="T28" fmla="*/ 52 w 256"/>
              <a:gd name="T29" fmla="*/ 101 h 256"/>
              <a:gd name="T30" fmla="*/ 0 w 256"/>
              <a:gd name="T31" fmla="*/ 156 h 256"/>
              <a:gd name="T32" fmla="*/ 4 w 256"/>
              <a:gd name="T33" fmla="*/ 256 h 256"/>
              <a:gd name="T34" fmla="*/ 76 w 256"/>
              <a:gd name="T35" fmla="*/ 244 h 256"/>
              <a:gd name="T36" fmla="*/ 84 w 256"/>
              <a:gd name="T37" fmla="*/ 244 h 256"/>
              <a:gd name="T38" fmla="*/ 152 w 256"/>
              <a:gd name="T39" fmla="*/ 256 h 256"/>
              <a:gd name="T40" fmla="*/ 156 w 256"/>
              <a:gd name="T41" fmla="*/ 156 h 256"/>
              <a:gd name="T42" fmla="*/ 32 w 256"/>
              <a:gd name="T43" fmla="*/ 180 h 256"/>
              <a:gd name="T44" fmla="*/ 141 w 256"/>
              <a:gd name="T45" fmla="*/ 188 h 256"/>
              <a:gd name="T46" fmla="*/ 76 w 256"/>
              <a:gd name="T47" fmla="*/ 196 h 256"/>
              <a:gd name="T48" fmla="*/ 9 w 256"/>
              <a:gd name="T49" fmla="*/ 180 h 256"/>
              <a:gd name="T50" fmla="*/ 9 w 256"/>
              <a:gd name="T51" fmla="*/ 160 h 256"/>
              <a:gd name="T52" fmla="*/ 60 w 256"/>
              <a:gd name="T53" fmla="*/ 104 h 256"/>
              <a:gd name="T54" fmla="*/ 92 w 256"/>
              <a:gd name="T55" fmla="*/ 102 h 256"/>
              <a:gd name="T56" fmla="*/ 32 w 256"/>
              <a:gd name="T57" fmla="*/ 152 h 256"/>
              <a:gd name="T58" fmla="*/ 148 w 256"/>
              <a:gd name="T59" fmla="*/ 160 h 256"/>
              <a:gd name="T60" fmla="*/ 184 w 256"/>
              <a:gd name="T61" fmla="*/ 64 h 256"/>
              <a:gd name="T62" fmla="*/ 92 w 256"/>
              <a:gd name="T63" fmla="*/ 44 h 256"/>
              <a:gd name="T64" fmla="*/ 80 w 256"/>
              <a:gd name="T65" fmla="*/ 80 h 256"/>
              <a:gd name="T66" fmla="*/ 152 w 256"/>
              <a:gd name="T67" fmla="*/ 52 h 256"/>
              <a:gd name="T68" fmla="*/ 120 w 256"/>
              <a:gd name="T69" fmla="*/ 96 h 256"/>
              <a:gd name="T70" fmla="*/ 128 w 256"/>
              <a:gd name="T71" fmla="*/ 96 h 256"/>
              <a:gd name="T72" fmla="*/ 208 w 256"/>
              <a:gd name="T73" fmla="*/ 96 h 256"/>
              <a:gd name="T74" fmla="*/ 156 w 256"/>
              <a:gd name="T75" fmla="*/ 132 h 256"/>
              <a:gd name="T76" fmla="*/ 164 w 256"/>
              <a:gd name="T77" fmla="*/ 204 h 256"/>
              <a:gd name="T78" fmla="*/ 208 w 256"/>
              <a:gd name="T79" fmla="*/ 256 h 256"/>
              <a:gd name="T80" fmla="*/ 224 w 256"/>
              <a:gd name="T81" fmla="*/ 212 h 256"/>
              <a:gd name="T82" fmla="*/ 216 w 256"/>
              <a:gd name="T83" fmla="*/ 132 h 256"/>
              <a:gd name="T84" fmla="*/ 216 w 256"/>
              <a:gd name="T85" fmla="*/ 1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6" h="256">
                <a:moveTo>
                  <a:pt x="252" y="20"/>
                </a:moveTo>
                <a:cubicBezTo>
                  <a:pt x="248" y="20"/>
                  <a:pt x="248" y="20"/>
                  <a:pt x="248" y="20"/>
                </a:cubicBezTo>
                <a:cubicBezTo>
                  <a:pt x="248" y="4"/>
                  <a:pt x="248" y="4"/>
                  <a:pt x="248" y="4"/>
                </a:cubicBezTo>
                <a:cubicBezTo>
                  <a:pt x="248" y="2"/>
                  <a:pt x="246" y="0"/>
                  <a:pt x="244" y="0"/>
                </a:cubicBezTo>
                <a:cubicBezTo>
                  <a:pt x="204" y="0"/>
                  <a:pt x="204" y="0"/>
                  <a:pt x="204" y="0"/>
                </a:cubicBezTo>
                <a:cubicBezTo>
                  <a:pt x="202" y="0"/>
                  <a:pt x="200" y="2"/>
                  <a:pt x="200" y="4"/>
                </a:cubicBezTo>
                <a:cubicBezTo>
                  <a:pt x="200" y="20"/>
                  <a:pt x="200" y="20"/>
                  <a:pt x="200" y="20"/>
                </a:cubicBezTo>
                <a:cubicBezTo>
                  <a:pt x="196" y="20"/>
                  <a:pt x="196" y="20"/>
                  <a:pt x="196" y="20"/>
                </a:cubicBezTo>
                <a:cubicBezTo>
                  <a:pt x="194" y="20"/>
                  <a:pt x="192" y="22"/>
                  <a:pt x="192" y="24"/>
                </a:cubicBezTo>
                <a:cubicBezTo>
                  <a:pt x="192" y="48"/>
                  <a:pt x="192" y="48"/>
                  <a:pt x="192" y="48"/>
                </a:cubicBezTo>
                <a:cubicBezTo>
                  <a:pt x="192" y="50"/>
                  <a:pt x="194" y="52"/>
                  <a:pt x="196" y="52"/>
                </a:cubicBezTo>
                <a:cubicBezTo>
                  <a:pt x="200" y="52"/>
                  <a:pt x="200" y="52"/>
                  <a:pt x="200" y="52"/>
                </a:cubicBezTo>
                <a:cubicBezTo>
                  <a:pt x="200" y="60"/>
                  <a:pt x="200" y="60"/>
                  <a:pt x="200" y="60"/>
                </a:cubicBezTo>
                <a:cubicBezTo>
                  <a:pt x="208" y="60"/>
                  <a:pt x="208" y="60"/>
                  <a:pt x="208" y="60"/>
                </a:cubicBezTo>
                <a:cubicBezTo>
                  <a:pt x="208" y="48"/>
                  <a:pt x="208" y="48"/>
                  <a:pt x="208" y="48"/>
                </a:cubicBezTo>
                <a:cubicBezTo>
                  <a:pt x="208" y="46"/>
                  <a:pt x="206" y="44"/>
                  <a:pt x="204" y="44"/>
                </a:cubicBezTo>
                <a:cubicBezTo>
                  <a:pt x="200" y="44"/>
                  <a:pt x="200" y="44"/>
                  <a:pt x="200" y="44"/>
                </a:cubicBezTo>
                <a:cubicBezTo>
                  <a:pt x="200" y="28"/>
                  <a:pt x="200" y="28"/>
                  <a:pt x="200" y="28"/>
                </a:cubicBezTo>
                <a:cubicBezTo>
                  <a:pt x="204" y="28"/>
                  <a:pt x="204" y="28"/>
                  <a:pt x="204" y="28"/>
                </a:cubicBezTo>
                <a:cubicBezTo>
                  <a:pt x="206" y="28"/>
                  <a:pt x="208" y="26"/>
                  <a:pt x="208" y="24"/>
                </a:cubicBezTo>
                <a:cubicBezTo>
                  <a:pt x="208" y="8"/>
                  <a:pt x="208" y="8"/>
                  <a:pt x="208" y="8"/>
                </a:cubicBezTo>
                <a:cubicBezTo>
                  <a:pt x="240" y="8"/>
                  <a:pt x="240" y="8"/>
                  <a:pt x="240" y="8"/>
                </a:cubicBezTo>
                <a:cubicBezTo>
                  <a:pt x="240" y="20"/>
                  <a:pt x="240" y="20"/>
                  <a:pt x="240" y="20"/>
                </a:cubicBezTo>
                <a:cubicBezTo>
                  <a:pt x="224" y="20"/>
                  <a:pt x="224" y="20"/>
                  <a:pt x="224" y="20"/>
                </a:cubicBezTo>
                <a:cubicBezTo>
                  <a:pt x="224" y="28"/>
                  <a:pt x="224" y="28"/>
                  <a:pt x="224" y="28"/>
                </a:cubicBezTo>
                <a:cubicBezTo>
                  <a:pt x="248" y="28"/>
                  <a:pt x="248" y="28"/>
                  <a:pt x="248" y="28"/>
                </a:cubicBezTo>
                <a:cubicBezTo>
                  <a:pt x="248" y="44"/>
                  <a:pt x="248" y="44"/>
                  <a:pt x="248" y="44"/>
                </a:cubicBezTo>
                <a:cubicBezTo>
                  <a:pt x="224" y="44"/>
                  <a:pt x="224" y="44"/>
                  <a:pt x="224" y="44"/>
                </a:cubicBezTo>
                <a:cubicBezTo>
                  <a:pt x="224" y="52"/>
                  <a:pt x="224" y="52"/>
                  <a:pt x="224" y="52"/>
                </a:cubicBezTo>
                <a:cubicBezTo>
                  <a:pt x="240" y="52"/>
                  <a:pt x="240" y="52"/>
                  <a:pt x="240" y="52"/>
                </a:cubicBezTo>
                <a:cubicBezTo>
                  <a:pt x="240" y="256"/>
                  <a:pt x="240" y="256"/>
                  <a:pt x="240" y="256"/>
                </a:cubicBezTo>
                <a:cubicBezTo>
                  <a:pt x="248" y="256"/>
                  <a:pt x="248" y="256"/>
                  <a:pt x="248" y="256"/>
                </a:cubicBezTo>
                <a:cubicBezTo>
                  <a:pt x="248" y="52"/>
                  <a:pt x="248" y="52"/>
                  <a:pt x="248" y="52"/>
                </a:cubicBezTo>
                <a:cubicBezTo>
                  <a:pt x="252" y="52"/>
                  <a:pt x="252" y="52"/>
                  <a:pt x="252" y="52"/>
                </a:cubicBezTo>
                <a:cubicBezTo>
                  <a:pt x="254" y="52"/>
                  <a:pt x="256" y="50"/>
                  <a:pt x="256" y="48"/>
                </a:cubicBezTo>
                <a:cubicBezTo>
                  <a:pt x="256" y="24"/>
                  <a:pt x="256" y="24"/>
                  <a:pt x="256" y="24"/>
                </a:cubicBezTo>
                <a:cubicBezTo>
                  <a:pt x="256" y="22"/>
                  <a:pt x="254" y="20"/>
                  <a:pt x="252" y="20"/>
                </a:cubicBezTo>
                <a:close/>
                <a:moveTo>
                  <a:pt x="152" y="152"/>
                </a:moveTo>
                <a:cubicBezTo>
                  <a:pt x="150" y="152"/>
                  <a:pt x="150" y="152"/>
                  <a:pt x="150" y="152"/>
                </a:cubicBezTo>
                <a:cubicBezTo>
                  <a:pt x="143" y="127"/>
                  <a:pt x="124" y="107"/>
                  <a:pt x="100" y="99"/>
                </a:cubicBezTo>
                <a:cubicBezTo>
                  <a:pt x="100" y="92"/>
                  <a:pt x="100" y="92"/>
                  <a:pt x="100" y="92"/>
                </a:cubicBezTo>
                <a:cubicBezTo>
                  <a:pt x="100" y="90"/>
                  <a:pt x="98" y="88"/>
                  <a:pt x="96" y="88"/>
                </a:cubicBezTo>
                <a:cubicBezTo>
                  <a:pt x="56" y="88"/>
                  <a:pt x="56" y="88"/>
                  <a:pt x="56" y="88"/>
                </a:cubicBezTo>
                <a:cubicBezTo>
                  <a:pt x="54" y="88"/>
                  <a:pt x="52" y="90"/>
                  <a:pt x="52" y="92"/>
                </a:cubicBezTo>
                <a:cubicBezTo>
                  <a:pt x="52" y="101"/>
                  <a:pt x="52" y="101"/>
                  <a:pt x="52" y="101"/>
                </a:cubicBezTo>
                <a:cubicBezTo>
                  <a:pt x="29" y="109"/>
                  <a:pt x="12" y="129"/>
                  <a:pt x="6" y="152"/>
                </a:cubicBezTo>
                <a:cubicBezTo>
                  <a:pt x="4" y="152"/>
                  <a:pt x="4" y="152"/>
                  <a:pt x="4" y="152"/>
                </a:cubicBezTo>
                <a:cubicBezTo>
                  <a:pt x="2" y="152"/>
                  <a:pt x="0" y="154"/>
                  <a:pt x="0" y="156"/>
                </a:cubicBezTo>
                <a:cubicBezTo>
                  <a:pt x="0" y="184"/>
                  <a:pt x="0" y="184"/>
                  <a:pt x="0" y="184"/>
                </a:cubicBezTo>
                <a:cubicBezTo>
                  <a:pt x="0" y="186"/>
                  <a:pt x="2" y="188"/>
                  <a:pt x="4" y="188"/>
                </a:cubicBezTo>
                <a:cubicBezTo>
                  <a:pt x="4" y="256"/>
                  <a:pt x="4" y="256"/>
                  <a:pt x="4" y="256"/>
                </a:cubicBezTo>
                <a:cubicBezTo>
                  <a:pt x="12" y="256"/>
                  <a:pt x="12" y="256"/>
                  <a:pt x="12" y="256"/>
                </a:cubicBezTo>
                <a:cubicBezTo>
                  <a:pt x="12" y="203"/>
                  <a:pt x="12" y="203"/>
                  <a:pt x="12" y="203"/>
                </a:cubicBezTo>
                <a:cubicBezTo>
                  <a:pt x="24" y="227"/>
                  <a:pt x="48" y="243"/>
                  <a:pt x="76" y="244"/>
                </a:cubicBezTo>
                <a:cubicBezTo>
                  <a:pt x="76" y="256"/>
                  <a:pt x="76" y="256"/>
                  <a:pt x="76" y="256"/>
                </a:cubicBezTo>
                <a:cubicBezTo>
                  <a:pt x="84" y="256"/>
                  <a:pt x="84" y="256"/>
                  <a:pt x="84" y="256"/>
                </a:cubicBezTo>
                <a:cubicBezTo>
                  <a:pt x="84" y="244"/>
                  <a:pt x="84" y="244"/>
                  <a:pt x="84" y="244"/>
                </a:cubicBezTo>
                <a:cubicBezTo>
                  <a:pt x="110" y="242"/>
                  <a:pt x="133" y="226"/>
                  <a:pt x="144" y="203"/>
                </a:cubicBezTo>
                <a:cubicBezTo>
                  <a:pt x="144" y="256"/>
                  <a:pt x="144" y="256"/>
                  <a:pt x="144" y="256"/>
                </a:cubicBezTo>
                <a:cubicBezTo>
                  <a:pt x="152" y="256"/>
                  <a:pt x="152" y="256"/>
                  <a:pt x="152" y="256"/>
                </a:cubicBezTo>
                <a:cubicBezTo>
                  <a:pt x="152" y="188"/>
                  <a:pt x="152" y="188"/>
                  <a:pt x="152" y="188"/>
                </a:cubicBezTo>
                <a:cubicBezTo>
                  <a:pt x="154" y="188"/>
                  <a:pt x="156" y="186"/>
                  <a:pt x="156" y="184"/>
                </a:cubicBezTo>
                <a:cubicBezTo>
                  <a:pt x="156" y="156"/>
                  <a:pt x="156" y="156"/>
                  <a:pt x="156" y="156"/>
                </a:cubicBezTo>
                <a:cubicBezTo>
                  <a:pt x="156" y="154"/>
                  <a:pt x="154" y="152"/>
                  <a:pt x="152" y="152"/>
                </a:cubicBezTo>
                <a:close/>
                <a:moveTo>
                  <a:pt x="148" y="180"/>
                </a:moveTo>
                <a:cubicBezTo>
                  <a:pt x="32" y="180"/>
                  <a:pt x="32" y="180"/>
                  <a:pt x="32" y="180"/>
                </a:cubicBezTo>
                <a:cubicBezTo>
                  <a:pt x="30" y="180"/>
                  <a:pt x="28" y="182"/>
                  <a:pt x="28" y="184"/>
                </a:cubicBezTo>
                <a:cubicBezTo>
                  <a:pt x="28" y="186"/>
                  <a:pt x="30" y="188"/>
                  <a:pt x="32" y="188"/>
                </a:cubicBezTo>
                <a:cubicBezTo>
                  <a:pt x="141" y="188"/>
                  <a:pt x="141" y="188"/>
                  <a:pt x="141" y="188"/>
                </a:cubicBezTo>
                <a:cubicBezTo>
                  <a:pt x="134" y="214"/>
                  <a:pt x="111" y="233"/>
                  <a:pt x="84" y="236"/>
                </a:cubicBezTo>
                <a:cubicBezTo>
                  <a:pt x="84" y="196"/>
                  <a:pt x="84" y="196"/>
                  <a:pt x="84" y="196"/>
                </a:cubicBezTo>
                <a:cubicBezTo>
                  <a:pt x="76" y="196"/>
                  <a:pt x="76" y="196"/>
                  <a:pt x="76" y="196"/>
                </a:cubicBezTo>
                <a:cubicBezTo>
                  <a:pt x="76" y="236"/>
                  <a:pt x="76" y="236"/>
                  <a:pt x="76" y="236"/>
                </a:cubicBezTo>
                <a:cubicBezTo>
                  <a:pt x="46" y="235"/>
                  <a:pt x="19" y="213"/>
                  <a:pt x="13" y="183"/>
                </a:cubicBezTo>
                <a:cubicBezTo>
                  <a:pt x="13" y="181"/>
                  <a:pt x="11" y="180"/>
                  <a:pt x="9" y="180"/>
                </a:cubicBezTo>
                <a:cubicBezTo>
                  <a:pt x="8" y="180"/>
                  <a:pt x="8" y="180"/>
                  <a:pt x="8" y="180"/>
                </a:cubicBezTo>
                <a:cubicBezTo>
                  <a:pt x="8" y="160"/>
                  <a:pt x="8" y="160"/>
                  <a:pt x="8" y="160"/>
                </a:cubicBezTo>
                <a:cubicBezTo>
                  <a:pt x="9" y="160"/>
                  <a:pt x="9" y="160"/>
                  <a:pt x="9" y="160"/>
                </a:cubicBezTo>
                <a:cubicBezTo>
                  <a:pt x="11" y="160"/>
                  <a:pt x="13" y="159"/>
                  <a:pt x="13" y="157"/>
                </a:cubicBezTo>
                <a:cubicBezTo>
                  <a:pt x="18" y="134"/>
                  <a:pt x="35" y="115"/>
                  <a:pt x="57" y="107"/>
                </a:cubicBezTo>
                <a:cubicBezTo>
                  <a:pt x="59" y="107"/>
                  <a:pt x="60" y="105"/>
                  <a:pt x="60" y="104"/>
                </a:cubicBezTo>
                <a:cubicBezTo>
                  <a:pt x="60" y="96"/>
                  <a:pt x="60" y="96"/>
                  <a:pt x="60" y="96"/>
                </a:cubicBezTo>
                <a:cubicBezTo>
                  <a:pt x="92" y="96"/>
                  <a:pt x="92" y="96"/>
                  <a:pt x="92" y="96"/>
                </a:cubicBezTo>
                <a:cubicBezTo>
                  <a:pt x="92" y="102"/>
                  <a:pt x="92" y="102"/>
                  <a:pt x="92" y="102"/>
                </a:cubicBezTo>
                <a:cubicBezTo>
                  <a:pt x="92" y="104"/>
                  <a:pt x="93" y="106"/>
                  <a:pt x="95" y="106"/>
                </a:cubicBezTo>
                <a:cubicBezTo>
                  <a:pt x="117" y="112"/>
                  <a:pt x="135" y="130"/>
                  <a:pt x="141" y="152"/>
                </a:cubicBezTo>
                <a:cubicBezTo>
                  <a:pt x="32" y="152"/>
                  <a:pt x="32" y="152"/>
                  <a:pt x="32" y="152"/>
                </a:cubicBezTo>
                <a:cubicBezTo>
                  <a:pt x="30" y="152"/>
                  <a:pt x="28" y="154"/>
                  <a:pt x="28" y="156"/>
                </a:cubicBezTo>
                <a:cubicBezTo>
                  <a:pt x="28" y="158"/>
                  <a:pt x="30" y="160"/>
                  <a:pt x="32" y="160"/>
                </a:cubicBezTo>
                <a:cubicBezTo>
                  <a:pt x="148" y="160"/>
                  <a:pt x="148" y="160"/>
                  <a:pt x="148" y="160"/>
                </a:cubicBezTo>
                <a:lnTo>
                  <a:pt x="148" y="180"/>
                </a:lnTo>
                <a:close/>
                <a:moveTo>
                  <a:pt x="216" y="96"/>
                </a:moveTo>
                <a:cubicBezTo>
                  <a:pt x="216" y="78"/>
                  <a:pt x="202" y="64"/>
                  <a:pt x="184" y="64"/>
                </a:cubicBezTo>
                <a:cubicBezTo>
                  <a:pt x="172" y="64"/>
                  <a:pt x="172" y="64"/>
                  <a:pt x="172" y="64"/>
                </a:cubicBezTo>
                <a:cubicBezTo>
                  <a:pt x="172" y="53"/>
                  <a:pt x="163" y="44"/>
                  <a:pt x="152" y="44"/>
                </a:cubicBezTo>
                <a:cubicBezTo>
                  <a:pt x="92" y="44"/>
                  <a:pt x="92" y="44"/>
                  <a:pt x="92" y="44"/>
                </a:cubicBezTo>
                <a:cubicBezTo>
                  <a:pt x="81" y="44"/>
                  <a:pt x="72" y="53"/>
                  <a:pt x="72" y="64"/>
                </a:cubicBezTo>
                <a:cubicBezTo>
                  <a:pt x="72" y="80"/>
                  <a:pt x="72" y="80"/>
                  <a:pt x="72" y="80"/>
                </a:cubicBezTo>
                <a:cubicBezTo>
                  <a:pt x="80" y="80"/>
                  <a:pt x="80" y="80"/>
                  <a:pt x="80" y="80"/>
                </a:cubicBezTo>
                <a:cubicBezTo>
                  <a:pt x="80" y="64"/>
                  <a:pt x="80" y="64"/>
                  <a:pt x="80" y="64"/>
                </a:cubicBezTo>
                <a:cubicBezTo>
                  <a:pt x="80" y="57"/>
                  <a:pt x="85" y="52"/>
                  <a:pt x="92" y="52"/>
                </a:cubicBezTo>
                <a:cubicBezTo>
                  <a:pt x="152" y="52"/>
                  <a:pt x="152" y="52"/>
                  <a:pt x="152" y="52"/>
                </a:cubicBezTo>
                <a:cubicBezTo>
                  <a:pt x="159" y="52"/>
                  <a:pt x="164" y="57"/>
                  <a:pt x="164" y="64"/>
                </a:cubicBezTo>
                <a:cubicBezTo>
                  <a:pt x="152" y="64"/>
                  <a:pt x="152" y="64"/>
                  <a:pt x="152" y="64"/>
                </a:cubicBezTo>
                <a:cubicBezTo>
                  <a:pt x="134" y="64"/>
                  <a:pt x="120" y="78"/>
                  <a:pt x="120" y="96"/>
                </a:cubicBezTo>
                <a:cubicBezTo>
                  <a:pt x="120" y="104"/>
                  <a:pt x="120" y="104"/>
                  <a:pt x="120" y="104"/>
                </a:cubicBezTo>
                <a:cubicBezTo>
                  <a:pt x="128" y="104"/>
                  <a:pt x="128" y="104"/>
                  <a:pt x="128" y="104"/>
                </a:cubicBezTo>
                <a:cubicBezTo>
                  <a:pt x="128" y="96"/>
                  <a:pt x="128" y="96"/>
                  <a:pt x="128" y="96"/>
                </a:cubicBezTo>
                <a:cubicBezTo>
                  <a:pt x="128" y="83"/>
                  <a:pt x="139" y="72"/>
                  <a:pt x="152" y="72"/>
                </a:cubicBezTo>
                <a:cubicBezTo>
                  <a:pt x="184" y="72"/>
                  <a:pt x="184" y="72"/>
                  <a:pt x="184" y="72"/>
                </a:cubicBezTo>
                <a:cubicBezTo>
                  <a:pt x="197" y="72"/>
                  <a:pt x="208" y="83"/>
                  <a:pt x="208" y="96"/>
                </a:cubicBezTo>
                <a:cubicBezTo>
                  <a:pt x="208" y="124"/>
                  <a:pt x="208" y="124"/>
                  <a:pt x="208" y="124"/>
                </a:cubicBezTo>
                <a:cubicBezTo>
                  <a:pt x="156" y="124"/>
                  <a:pt x="156" y="124"/>
                  <a:pt x="156" y="124"/>
                </a:cubicBezTo>
                <a:cubicBezTo>
                  <a:pt x="156" y="132"/>
                  <a:pt x="156" y="132"/>
                  <a:pt x="156" y="132"/>
                </a:cubicBezTo>
                <a:cubicBezTo>
                  <a:pt x="208" y="132"/>
                  <a:pt x="208" y="132"/>
                  <a:pt x="208" y="132"/>
                </a:cubicBezTo>
                <a:cubicBezTo>
                  <a:pt x="208" y="204"/>
                  <a:pt x="208" y="204"/>
                  <a:pt x="208" y="204"/>
                </a:cubicBezTo>
                <a:cubicBezTo>
                  <a:pt x="164" y="204"/>
                  <a:pt x="164" y="204"/>
                  <a:pt x="164" y="204"/>
                </a:cubicBezTo>
                <a:cubicBezTo>
                  <a:pt x="164" y="212"/>
                  <a:pt x="164" y="212"/>
                  <a:pt x="164" y="212"/>
                </a:cubicBezTo>
                <a:cubicBezTo>
                  <a:pt x="208" y="212"/>
                  <a:pt x="208" y="212"/>
                  <a:pt x="208" y="212"/>
                </a:cubicBezTo>
                <a:cubicBezTo>
                  <a:pt x="208" y="256"/>
                  <a:pt x="208" y="256"/>
                  <a:pt x="208" y="256"/>
                </a:cubicBezTo>
                <a:cubicBezTo>
                  <a:pt x="216" y="256"/>
                  <a:pt x="216" y="256"/>
                  <a:pt x="216" y="256"/>
                </a:cubicBezTo>
                <a:cubicBezTo>
                  <a:pt x="216" y="212"/>
                  <a:pt x="216" y="212"/>
                  <a:pt x="216" y="212"/>
                </a:cubicBezTo>
                <a:cubicBezTo>
                  <a:pt x="224" y="212"/>
                  <a:pt x="224" y="212"/>
                  <a:pt x="224" y="212"/>
                </a:cubicBezTo>
                <a:cubicBezTo>
                  <a:pt x="224" y="204"/>
                  <a:pt x="224" y="204"/>
                  <a:pt x="224" y="204"/>
                </a:cubicBezTo>
                <a:cubicBezTo>
                  <a:pt x="216" y="204"/>
                  <a:pt x="216" y="204"/>
                  <a:pt x="216" y="204"/>
                </a:cubicBezTo>
                <a:cubicBezTo>
                  <a:pt x="216" y="132"/>
                  <a:pt x="216" y="132"/>
                  <a:pt x="216" y="132"/>
                </a:cubicBezTo>
                <a:cubicBezTo>
                  <a:pt x="224" y="132"/>
                  <a:pt x="224" y="132"/>
                  <a:pt x="224" y="132"/>
                </a:cubicBezTo>
                <a:cubicBezTo>
                  <a:pt x="224" y="124"/>
                  <a:pt x="224" y="124"/>
                  <a:pt x="224" y="124"/>
                </a:cubicBezTo>
                <a:cubicBezTo>
                  <a:pt x="216" y="124"/>
                  <a:pt x="216" y="124"/>
                  <a:pt x="216" y="124"/>
                </a:cubicBezTo>
                <a:lnTo>
                  <a:pt x="216" y="9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1152"/>
              </a:solidFill>
              <a:effectLst/>
              <a:uLnTx/>
              <a:uFillTx/>
              <a:latin typeface="Calibri" panose="020F0502020204030204"/>
              <a:ea typeface="+mn-ea"/>
              <a:cs typeface="+mn-cs"/>
            </a:endParaRPr>
          </a:p>
        </p:txBody>
      </p:sp>
      <p:pic>
        <p:nvPicPr>
          <p:cNvPr id="121" name="Picture 36" descr="Image result for ascend performance materials logo">
            <a:extLst>
              <a:ext uri="{FF2B5EF4-FFF2-40B4-BE49-F238E27FC236}">
                <a16:creationId xmlns:a16="http://schemas.microsoft.com/office/drawing/2014/main" id="{3F0DD03F-E4E9-E54E-9775-240659EA8541}"/>
              </a:ext>
            </a:extLst>
          </p:cNvPr>
          <p:cNvPicPr>
            <a:picLocks noChangeAspect="1" noChangeArrowheads="1"/>
          </p:cNvPicPr>
          <p:nvPr/>
        </p:nvPicPr>
        <p:blipFill rotWithShape="1">
          <a:blip r:embed="rId34">
            <a:biLevel thresh="75000"/>
            <a:extLst>
              <a:ext uri="{28A0092B-C50C-407E-A947-70E740481C1C}">
                <a14:useLocalDpi xmlns:a14="http://schemas.microsoft.com/office/drawing/2010/main" val="0"/>
              </a:ext>
            </a:extLst>
          </a:blip>
          <a:srcRect t="50956"/>
          <a:stretch/>
        </p:blipFill>
        <p:spPr bwMode="auto">
          <a:xfrm>
            <a:off x="4905875" y="4906610"/>
            <a:ext cx="837152" cy="287761"/>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8" descr="Image result for idemitsu logo, transparent">
            <a:extLst>
              <a:ext uri="{FF2B5EF4-FFF2-40B4-BE49-F238E27FC236}">
                <a16:creationId xmlns:a16="http://schemas.microsoft.com/office/drawing/2014/main" id="{8C9CD2C8-EF33-4EC5-9E22-5FFECED2B84C}"/>
              </a:ext>
            </a:extLst>
          </p:cNvPr>
          <p:cNvPicPr>
            <a:picLocks noChangeAspect="1" noChangeArrowheads="1"/>
          </p:cNvPicPr>
          <p:nvPr/>
        </p:nvPicPr>
        <p:blipFill>
          <a:blip r:embed="rId59">
            <a:biLevel thresh="75000"/>
            <a:extLst>
              <a:ext uri="{28A0092B-C50C-407E-A947-70E740481C1C}">
                <a14:useLocalDpi xmlns:a14="http://schemas.microsoft.com/office/drawing/2010/main" val="0"/>
              </a:ext>
            </a:extLst>
          </a:blip>
          <a:srcRect/>
          <a:stretch>
            <a:fillRect/>
          </a:stretch>
        </p:blipFill>
        <p:spPr bwMode="auto">
          <a:xfrm>
            <a:off x="685474" y="5352913"/>
            <a:ext cx="976980" cy="976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7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A6B75-C590-854F-91CC-A3333F88DC8C}"/>
              </a:ext>
            </a:extLst>
          </p:cNvPr>
          <p:cNvSpPr/>
          <p:nvPr/>
        </p:nvSpPr>
        <p:spPr>
          <a:xfrm>
            <a:off x="612648" y="4386943"/>
            <a:ext cx="5167666" cy="1861457"/>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err="1">
              <a:solidFill>
                <a:schemeClr val="tx1"/>
              </a:solidFill>
            </a:endParaRPr>
          </a:p>
        </p:txBody>
      </p:sp>
      <p:pic>
        <p:nvPicPr>
          <p:cNvPr id="4" name="Picture 3" descr="Diagram&#10;&#10;Description automatically generated">
            <a:extLst>
              <a:ext uri="{FF2B5EF4-FFF2-40B4-BE49-F238E27FC236}">
                <a16:creationId xmlns:a16="http://schemas.microsoft.com/office/drawing/2014/main" id="{A20F28B4-29BA-4CB2-90C1-F803446E9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585216"/>
            <a:ext cx="6047344" cy="6047344"/>
          </a:xfrm>
          <a:prstGeom prst="rect">
            <a:avLst/>
          </a:prstGeom>
          <a:noFill/>
        </p:spPr>
      </p:pic>
      <p:sp>
        <p:nvSpPr>
          <p:cNvPr id="6" name="Title 7">
            <a:extLst>
              <a:ext uri="{FF2B5EF4-FFF2-40B4-BE49-F238E27FC236}">
                <a16:creationId xmlns:a16="http://schemas.microsoft.com/office/drawing/2014/main" id="{72773240-14E7-4754-B760-9D3C410EA0CF}"/>
              </a:ext>
            </a:extLst>
          </p:cNvPr>
          <p:cNvSpPr>
            <a:spLocks noGrp="1"/>
          </p:cNvSpPr>
          <p:nvPr>
            <p:ph type="title"/>
          </p:nvPr>
        </p:nvSpPr>
        <p:spPr>
          <a:xfrm>
            <a:off x="612648" y="489966"/>
            <a:ext cx="10972800" cy="804672"/>
          </a:xfrm>
        </p:spPr>
        <p:txBody>
          <a:bodyPr>
            <a:normAutofit/>
          </a:bodyPr>
          <a:lstStyle/>
          <a:p>
            <a:r>
              <a:rPr lang="en-GB" dirty="0">
                <a:cs typeface="Calibri"/>
              </a:rPr>
              <a:t>Our integrated ESG vision</a:t>
            </a:r>
            <a:endParaRPr lang="en-GB" dirty="0"/>
          </a:p>
        </p:txBody>
      </p:sp>
      <p:sp>
        <p:nvSpPr>
          <p:cNvPr id="3" name="TextBox 2">
            <a:extLst>
              <a:ext uri="{FF2B5EF4-FFF2-40B4-BE49-F238E27FC236}">
                <a16:creationId xmlns:a16="http://schemas.microsoft.com/office/drawing/2014/main" id="{9644C42F-CFCE-F24A-8DD1-6AE597B226ED}"/>
              </a:ext>
            </a:extLst>
          </p:cNvPr>
          <p:cNvSpPr txBox="1"/>
          <p:nvPr/>
        </p:nvSpPr>
        <p:spPr>
          <a:xfrm>
            <a:off x="509413" y="1779904"/>
            <a:ext cx="5449869" cy="24622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70656"/>
              </a:buClr>
              <a:buSzTx/>
              <a:buFontTx/>
              <a:buNone/>
              <a:tabLst/>
              <a:defRPr/>
            </a:pPr>
            <a:r>
              <a:rPr kumimoji="0" lang="en-GB" sz="2200" b="0" i="0" u="none" strike="noStrike" kern="1200" cap="none" spc="0" normalizeH="0" baseline="0" noProof="0">
                <a:ln>
                  <a:noFill/>
                </a:ln>
                <a:solidFill>
                  <a:srgbClr val="3C1451"/>
                </a:solidFill>
                <a:effectLst/>
                <a:uLnTx/>
                <a:uFillTx/>
                <a:latin typeface="Calibri"/>
                <a:ea typeface="+mn-ea"/>
                <a:cs typeface="+mn-cs"/>
              </a:rPr>
              <a:t>We create industrial software that inspires our customers to transform the environmental and social impacts of their business. We strive to exemplify sustainable business practices within our operations. We enable an inclusive and equitable culture for our people and communities.</a:t>
            </a:r>
          </a:p>
        </p:txBody>
      </p:sp>
      <p:pic>
        <p:nvPicPr>
          <p:cNvPr id="5" name="Picture 12" descr="Chart, sunburst chart&#10;&#10;Description automatically generated">
            <a:extLst>
              <a:ext uri="{FF2B5EF4-FFF2-40B4-BE49-F238E27FC236}">
                <a16:creationId xmlns:a16="http://schemas.microsoft.com/office/drawing/2014/main" id="{0879D6AE-B77F-4C84-8328-62B84335ABFE}"/>
              </a:ext>
            </a:extLst>
          </p:cNvPr>
          <p:cNvPicPr>
            <a:picLocks noChangeAspect="1"/>
          </p:cNvPicPr>
          <p:nvPr/>
        </p:nvPicPr>
        <p:blipFill>
          <a:blip r:embed="rId5"/>
          <a:stretch>
            <a:fillRect/>
          </a:stretch>
        </p:blipFill>
        <p:spPr>
          <a:xfrm>
            <a:off x="4201778" y="4489508"/>
            <a:ext cx="1409313" cy="804672"/>
          </a:xfrm>
          <a:prstGeom prst="rect">
            <a:avLst/>
          </a:prstGeom>
        </p:spPr>
      </p:pic>
      <p:pic>
        <p:nvPicPr>
          <p:cNvPr id="7" name="Picture 4">
            <a:extLst>
              <a:ext uri="{FF2B5EF4-FFF2-40B4-BE49-F238E27FC236}">
                <a16:creationId xmlns:a16="http://schemas.microsoft.com/office/drawing/2014/main" id="{59507471-84CD-44F4-875A-BB15507D6D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591255" y="5479627"/>
            <a:ext cx="2019836" cy="5957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61D8EB6F-915E-4D80-BF89-A9F6A60E019D}"/>
              </a:ext>
            </a:extLst>
          </p:cNvPr>
          <p:cNvPicPr>
            <a:picLocks noChangeAspect="1"/>
          </p:cNvPicPr>
          <p:nvPr/>
        </p:nvPicPr>
        <p:blipFill>
          <a:blip r:embed="rId7"/>
          <a:stretch>
            <a:fillRect/>
          </a:stretch>
        </p:blipFill>
        <p:spPr>
          <a:xfrm>
            <a:off x="2127132" y="4590745"/>
            <a:ext cx="1779701" cy="703435"/>
          </a:xfrm>
          <a:prstGeom prst="rect">
            <a:avLst/>
          </a:prstGeom>
        </p:spPr>
      </p:pic>
      <p:pic>
        <p:nvPicPr>
          <p:cNvPr id="9" name="Picture 9" descr="Logo, company name&#10;&#10;Description automatically generated">
            <a:extLst>
              <a:ext uri="{FF2B5EF4-FFF2-40B4-BE49-F238E27FC236}">
                <a16:creationId xmlns:a16="http://schemas.microsoft.com/office/drawing/2014/main" id="{06DFD001-7E8D-4DA0-B93E-16AB849AF0AE}"/>
              </a:ext>
            </a:extLst>
          </p:cNvPr>
          <p:cNvPicPr>
            <a:picLocks noChangeAspect="1"/>
          </p:cNvPicPr>
          <p:nvPr/>
        </p:nvPicPr>
        <p:blipFill>
          <a:blip r:embed="rId8"/>
          <a:stretch>
            <a:fillRect/>
          </a:stretch>
        </p:blipFill>
        <p:spPr>
          <a:xfrm>
            <a:off x="852870" y="4524299"/>
            <a:ext cx="1034040" cy="836325"/>
          </a:xfrm>
          <a:prstGeom prst="rect">
            <a:avLst/>
          </a:prstGeom>
        </p:spPr>
      </p:pic>
      <p:pic>
        <p:nvPicPr>
          <p:cNvPr id="10" name="Picture 9">
            <a:extLst>
              <a:ext uri="{FF2B5EF4-FFF2-40B4-BE49-F238E27FC236}">
                <a16:creationId xmlns:a16="http://schemas.microsoft.com/office/drawing/2014/main" id="{39458546-8E34-4AD5-8760-2DB14B6BBA5B}"/>
              </a:ext>
            </a:extLst>
          </p:cNvPr>
          <p:cNvPicPr>
            <a:picLocks noChangeAspect="1"/>
          </p:cNvPicPr>
          <p:nvPr/>
        </p:nvPicPr>
        <p:blipFill>
          <a:blip r:embed="rId9"/>
          <a:stretch>
            <a:fillRect/>
          </a:stretch>
        </p:blipFill>
        <p:spPr>
          <a:xfrm>
            <a:off x="770670" y="5671563"/>
            <a:ext cx="2504899" cy="265897"/>
          </a:xfrm>
          <a:prstGeom prst="rect">
            <a:avLst/>
          </a:prstGeom>
        </p:spPr>
      </p:pic>
    </p:spTree>
    <p:extLst>
      <p:ext uri="{BB962C8B-B14F-4D97-AF65-F5344CB8AC3E}">
        <p14:creationId xmlns:p14="http://schemas.microsoft.com/office/powerpoint/2010/main" val="261057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94E6E1A-C149-4C50-A88A-C712381B11E3}"/>
              </a:ext>
            </a:extLst>
          </p:cNvPr>
          <p:cNvSpPr/>
          <p:nvPr/>
        </p:nvSpPr>
        <p:spPr>
          <a:xfrm>
            <a:off x="629582" y="1581551"/>
            <a:ext cx="3141609" cy="4352563"/>
          </a:xfrm>
          <a:prstGeom prst="rect">
            <a:avLst/>
          </a:prstGeom>
          <a:solidFill>
            <a:schemeClr val="tx2">
              <a:alpha val="67384"/>
            </a:schemeClr>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000000"/>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F636B98B-ABB2-466C-AE84-A009DB0C2989}"/>
              </a:ext>
            </a:extLst>
          </p:cNvPr>
          <p:cNvSpPr/>
          <p:nvPr/>
        </p:nvSpPr>
        <p:spPr>
          <a:xfrm>
            <a:off x="4397518" y="1581551"/>
            <a:ext cx="3191674" cy="4352564"/>
          </a:xfrm>
          <a:prstGeom prst="rect">
            <a:avLst/>
          </a:prstGeom>
          <a:solidFill>
            <a:schemeClr val="tx2">
              <a:alpha val="67384"/>
            </a:schemeClr>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000000"/>
              </a:solidFill>
              <a:effectLst/>
              <a:uLnTx/>
              <a:uFillTx/>
              <a:latin typeface="Calibri"/>
              <a:ea typeface="+mn-ea"/>
              <a:cs typeface="+mn-cs"/>
            </a:endParaRPr>
          </a:p>
        </p:txBody>
      </p:sp>
      <p:sp>
        <p:nvSpPr>
          <p:cNvPr id="8" name="Title 7">
            <a:extLst>
              <a:ext uri="{FF2B5EF4-FFF2-40B4-BE49-F238E27FC236}">
                <a16:creationId xmlns:a16="http://schemas.microsoft.com/office/drawing/2014/main" id="{7720E1CC-556F-1E4C-A080-F1F4F49AEB70}"/>
              </a:ext>
            </a:extLst>
          </p:cNvPr>
          <p:cNvSpPr>
            <a:spLocks noGrp="1"/>
          </p:cNvSpPr>
          <p:nvPr>
            <p:ph type="title"/>
          </p:nvPr>
        </p:nvSpPr>
        <p:spPr/>
        <p:txBody>
          <a:bodyPr>
            <a:normAutofit/>
          </a:bodyPr>
          <a:lstStyle/>
          <a:p>
            <a:r>
              <a:rPr lang="en-GB" sz="3600" dirty="0">
                <a:solidFill>
                  <a:schemeClr val="bg1"/>
                </a:solidFill>
                <a:cs typeface="Calibri"/>
              </a:rPr>
              <a:t>Our pledge to sustainability leadership</a:t>
            </a:r>
            <a:endParaRPr lang="en-GB" dirty="0">
              <a:solidFill>
                <a:schemeClr val="bg1"/>
              </a:solidFill>
            </a:endParaRPr>
          </a:p>
        </p:txBody>
      </p:sp>
      <p:sp>
        <p:nvSpPr>
          <p:cNvPr id="4" name="Footer Placeholder 3">
            <a:extLst>
              <a:ext uri="{FF2B5EF4-FFF2-40B4-BE49-F238E27FC236}">
                <a16:creationId xmlns:a16="http://schemas.microsoft.com/office/drawing/2014/main" id="{7DD435D9-2E31-48F0-978A-7504260EE37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lumMod val="50000"/>
                  </a:srgbClr>
                </a:solidFill>
                <a:effectLst/>
                <a:uLnTx/>
                <a:uFillTx/>
                <a:latin typeface="Calibri"/>
                <a:ea typeface="+mn-ea"/>
                <a:cs typeface="+mn-cs"/>
              </a:rPr>
              <a:t>© 2022 AVEVA Group plc and its subsidiaries. All rights reserved.</a:t>
            </a:r>
            <a:endParaRPr kumimoji="0" lang="en-GB" sz="700" b="0" i="0" u="none" strike="noStrike" kern="1200" cap="none" spc="0" normalizeH="0" baseline="0" noProof="0" dirty="0">
              <a:ln>
                <a:noFill/>
              </a:ln>
              <a:solidFill>
                <a:srgbClr val="FFFFFF">
                  <a:lumMod val="50000"/>
                </a:srgb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B754528-6708-9545-9670-C7F48D068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121" y="3448063"/>
            <a:ext cx="2229837" cy="1276337"/>
          </a:xfrm>
          <a:prstGeom prst="rect">
            <a:avLst/>
          </a:prstGeom>
        </p:spPr>
      </p:pic>
      <p:pic>
        <p:nvPicPr>
          <p:cNvPr id="7" name="Picture 6">
            <a:extLst>
              <a:ext uri="{FF2B5EF4-FFF2-40B4-BE49-F238E27FC236}">
                <a16:creationId xmlns:a16="http://schemas.microsoft.com/office/drawing/2014/main" id="{A3FE605C-42AB-5D4A-8F91-6C0D8C2E6E8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53601" y="0"/>
            <a:ext cx="1581551" cy="1581551"/>
          </a:xfrm>
          <a:prstGeom prst="rect">
            <a:avLst/>
          </a:prstGeom>
        </p:spPr>
      </p:pic>
      <p:sp>
        <p:nvSpPr>
          <p:cNvPr id="12" name="Text Placeholder 1">
            <a:extLst>
              <a:ext uri="{FF2B5EF4-FFF2-40B4-BE49-F238E27FC236}">
                <a16:creationId xmlns:a16="http://schemas.microsoft.com/office/drawing/2014/main" id="{AB30F639-79E4-4BB0-A8DB-39F11B2E991E}"/>
              </a:ext>
            </a:extLst>
          </p:cNvPr>
          <p:cNvSpPr txBox="1">
            <a:spLocks/>
          </p:cNvSpPr>
          <p:nvPr/>
        </p:nvSpPr>
        <p:spPr>
          <a:xfrm>
            <a:off x="853583" y="1858408"/>
            <a:ext cx="3141610" cy="1494920"/>
          </a:xfrm>
          <a:prstGeom prst="rect">
            <a:avLst/>
          </a:prstGeom>
        </p:spPr>
        <p:txBody>
          <a:bodyPr vert="horz" wrap="square" lIns="0" tIns="0" rIns="0" bIns="0" rtlCol="0" anchor="t" anchorCtr="0">
            <a:noAutofit/>
          </a:bodyPr>
          <a:lstStyle>
            <a:lvl1pPr marL="0" indent="0" algn="l" defTabSz="914400" rtl="0" eaLnBrk="1" latinLnBrk="0" hangingPunct="1">
              <a:lnSpc>
                <a:spcPct val="80000"/>
              </a:lnSpc>
              <a:spcBef>
                <a:spcPts val="0"/>
              </a:spcBef>
              <a:spcAft>
                <a:spcPts val="0"/>
              </a:spcAft>
              <a:buClr>
                <a:srgbClr val="F70656"/>
              </a:buClr>
              <a:buSzPct val="100000"/>
              <a:buFont typeface="Arial" panose="020B0604020202020204" pitchFamily="34" charset="0"/>
              <a:buNone/>
              <a:defRPr sz="4400" kern="1200">
                <a:solidFill>
                  <a:schemeClr val="bg1"/>
                </a:solidFill>
                <a:latin typeface="+mj-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GB" sz="3200" b="1" dirty="0">
                <a:latin typeface="+mn-lt"/>
                <a:cs typeface="Calibri"/>
              </a:rPr>
              <a:t>Net Zero Across Operations by 2030</a:t>
            </a:r>
          </a:p>
          <a:p>
            <a:pPr>
              <a:lnSpc>
                <a:spcPct val="90000"/>
              </a:lnSpc>
            </a:pPr>
            <a:endParaRPr lang="en-GB" sz="3200" b="1" dirty="0">
              <a:latin typeface="+mn-lt"/>
              <a:cs typeface="Calibri"/>
            </a:endParaRPr>
          </a:p>
          <a:p>
            <a:pPr>
              <a:lnSpc>
                <a:spcPct val="90000"/>
              </a:lnSpc>
            </a:pPr>
            <a:endParaRPr lang="en-GB" sz="3200" b="1" dirty="0">
              <a:latin typeface="+mn-lt"/>
              <a:cs typeface="Calibri"/>
            </a:endParaRPr>
          </a:p>
          <a:p>
            <a:pPr>
              <a:lnSpc>
                <a:spcPct val="90000"/>
              </a:lnSpc>
            </a:pPr>
            <a:endParaRPr lang="en-GB" sz="2400" dirty="0">
              <a:cs typeface="Calibri"/>
            </a:endParaRPr>
          </a:p>
          <a:p>
            <a:pPr>
              <a:lnSpc>
                <a:spcPct val="90000"/>
              </a:lnSpc>
            </a:pPr>
            <a:endParaRPr lang="en-GB" sz="1400" b="1" dirty="0">
              <a:cs typeface="Calibri"/>
            </a:endParaRPr>
          </a:p>
          <a:p>
            <a:pPr>
              <a:lnSpc>
                <a:spcPct val="90000"/>
              </a:lnSpc>
            </a:pPr>
            <a:endParaRPr lang="en-GB" sz="2000" b="1" dirty="0">
              <a:cs typeface="Calibri"/>
            </a:endParaRPr>
          </a:p>
          <a:p>
            <a:pPr>
              <a:lnSpc>
                <a:spcPct val="90000"/>
              </a:lnSpc>
            </a:pPr>
            <a:r>
              <a:rPr lang="en-GB" sz="1800" b="1" dirty="0">
                <a:cs typeface="Calibri"/>
              </a:rPr>
              <a:t>(</a:t>
            </a:r>
            <a:r>
              <a:rPr lang="en-GB" sz="1800" dirty="0">
                <a:solidFill>
                  <a:srgbClr val="FFFFFF"/>
                </a:solidFill>
                <a:latin typeface="Calibri"/>
                <a:cs typeface="+mn-cs"/>
              </a:rPr>
              <a:t>Scopes 1, 2 and 3)</a:t>
            </a:r>
          </a:p>
        </p:txBody>
      </p:sp>
      <p:sp>
        <p:nvSpPr>
          <p:cNvPr id="13" name="TextBox 12">
            <a:extLst>
              <a:ext uri="{FF2B5EF4-FFF2-40B4-BE49-F238E27FC236}">
                <a16:creationId xmlns:a16="http://schemas.microsoft.com/office/drawing/2014/main" id="{80598F3D-500D-4362-AF58-16A6232A96A4}"/>
              </a:ext>
            </a:extLst>
          </p:cNvPr>
          <p:cNvSpPr txBox="1"/>
          <p:nvPr/>
        </p:nvSpPr>
        <p:spPr>
          <a:xfrm>
            <a:off x="4564870" y="3353326"/>
            <a:ext cx="3858854" cy="2456826"/>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
                <a:srgbClr val="F70656"/>
              </a:buClr>
              <a:buSzTx/>
              <a:buFontTx/>
              <a:buNone/>
              <a:tabLst/>
              <a:defRPr/>
            </a:pPr>
            <a:r>
              <a:rPr kumimoji="0" lang="en-US" sz="2800" b="1" i="0" u="none" strike="noStrike" kern="1200" cap="none" spc="0" normalizeH="0" baseline="0" noProof="0" dirty="0">
                <a:ln>
                  <a:noFill/>
                </a:ln>
                <a:solidFill>
                  <a:srgbClr val="BC11FF"/>
                </a:solidFill>
                <a:effectLst/>
                <a:uLnTx/>
                <a:uFillTx/>
                <a:latin typeface="Calibri"/>
                <a:ea typeface="+mn-ea"/>
                <a:cs typeface="+mn-cs"/>
              </a:rPr>
              <a:t>30% </a:t>
            </a:r>
          </a:p>
          <a:p>
            <a:pPr marL="0" marR="0" lvl="0" indent="0" algn="l" defTabSz="457200" rtl="0" eaLnBrk="1" fontAlgn="auto" latinLnBrk="0" hangingPunct="1">
              <a:lnSpc>
                <a:spcPct val="90000"/>
              </a:lnSpc>
              <a:spcBef>
                <a:spcPts val="0"/>
              </a:spcBef>
              <a:spcAft>
                <a:spcPts val="1200"/>
              </a:spcAft>
              <a:buClr>
                <a:srgbClr val="F70656"/>
              </a:buClr>
              <a:buSzTx/>
              <a:buFontTx/>
              <a:buNone/>
              <a:tabLst/>
              <a:defRPr/>
            </a:pPr>
            <a:r>
              <a:rPr kumimoji="0" lang="en-US" sz="2150" b="0" i="0" u="none" strike="noStrike" kern="1200" cap="none" spc="0" normalizeH="0" baseline="0" noProof="0" dirty="0">
                <a:ln>
                  <a:noFill/>
                </a:ln>
                <a:solidFill>
                  <a:srgbClr val="FFFFFF"/>
                </a:solidFill>
                <a:effectLst/>
                <a:uLnTx/>
                <a:uFillTx/>
                <a:latin typeface="Calibri"/>
                <a:ea typeface="+mn-ea"/>
                <a:cs typeface="+mn-cs"/>
              </a:rPr>
              <a:t>Women in Leadership</a:t>
            </a:r>
          </a:p>
          <a:p>
            <a:pPr marL="0" marR="0" lvl="0" indent="0" algn="l" defTabSz="457200" rtl="0" eaLnBrk="1" fontAlgn="auto" latinLnBrk="0" hangingPunct="1">
              <a:lnSpc>
                <a:spcPct val="90000"/>
              </a:lnSpc>
              <a:spcBef>
                <a:spcPts val="0"/>
              </a:spcBef>
              <a:spcAft>
                <a:spcPts val="1200"/>
              </a:spcAft>
              <a:buClr>
                <a:srgbClr val="F70656"/>
              </a:buClr>
              <a:buSzTx/>
              <a:buFontTx/>
              <a:buNone/>
              <a:tabLst/>
              <a:defRPr/>
            </a:pPr>
            <a:r>
              <a:rPr kumimoji="0" lang="en-US" sz="2800" b="1" i="0" u="none" strike="noStrike" kern="1200" cap="none" spc="0" normalizeH="0" baseline="0" noProof="0" dirty="0">
                <a:ln>
                  <a:noFill/>
                </a:ln>
                <a:solidFill>
                  <a:srgbClr val="BC11FF"/>
                </a:solidFill>
                <a:effectLst/>
                <a:uLnTx/>
                <a:uFillTx/>
                <a:latin typeface="Calibri"/>
                <a:ea typeface="+mn-ea"/>
                <a:cs typeface="+mn-cs"/>
              </a:rPr>
              <a:t>40% </a:t>
            </a:r>
            <a:br>
              <a:rPr kumimoji="0" lang="en-US" sz="2150" b="1" i="0" u="none" strike="noStrike" kern="1200" cap="none" spc="0" normalizeH="0" baseline="0" noProof="0" dirty="0">
                <a:ln>
                  <a:noFill/>
                </a:ln>
                <a:solidFill>
                  <a:srgbClr val="FFFFFF"/>
                </a:solidFill>
                <a:effectLst/>
                <a:uLnTx/>
                <a:uFillTx/>
                <a:latin typeface="Calibri"/>
                <a:ea typeface="+mn-ea"/>
                <a:cs typeface="+mn-cs"/>
              </a:rPr>
            </a:br>
            <a:r>
              <a:rPr lang="en-US" sz="2150" dirty="0">
                <a:solidFill>
                  <a:srgbClr val="FFFFFF"/>
                </a:solidFill>
                <a:latin typeface="Calibri"/>
              </a:rPr>
              <a:t>Women in Management</a:t>
            </a:r>
          </a:p>
          <a:p>
            <a:pPr marL="0" marR="0" lvl="0" indent="0" algn="l" defTabSz="457200" rtl="0" eaLnBrk="1" fontAlgn="auto" latinLnBrk="0" hangingPunct="1">
              <a:lnSpc>
                <a:spcPct val="90000"/>
              </a:lnSpc>
              <a:spcBef>
                <a:spcPts val="0"/>
              </a:spcBef>
              <a:spcAft>
                <a:spcPts val="0"/>
              </a:spcAft>
              <a:buClr>
                <a:srgbClr val="F70656"/>
              </a:buClr>
              <a:buSzTx/>
              <a:buFontTx/>
              <a:buNone/>
              <a:tabLst/>
              <a:defRPr/>
            </a:pPr>
            <a:r>
              <a:rPr kumimoji="0" lang="en-US" sz="2800" b="1" i="0" u="none" strike="noStrike" kern="1200" cap="none" spc="0" normalizeH="0" baseline="0" noProof="0" dirty="0">
                <a:ln>
                  <a:noFill/>
                </a:ln>
                <a:solidFill>
                  <a:srgbClr val="BC11FF"/>
                </a:solidFill>
                <a:effectLst/>
                <a:uLnTx/>
                <a:uFillTx/>
                <a:latin typeface="Calibri"/>
                <a:ea typeface="+mn-ea"/>
                <a:cs typeface="+mn-cs"/>
              </a:rPr>
              <a:t>50% </a:t>
            </a:r>
          </a:p>
          <a:p>
            <a:pPr marL="0" marR="0" lvl="0" indent="0" algn="l" defTabSz="457200" rtl="0" eaLnBrk="1" fontAlgn="auto" latinLnBrk="0" hangingPunct="1">
              <a:lnSpc>
                <a:spcPct val="90000"/>
              </a:lnSpc>
              <a:spcBef>
                <a:spcPts val="0"/>
              </a:spcBef>
              <a:spcAft>
                <a:spcPts val="0"/>
              </a:spcAft>
              <a:buClr>
                <a:srgbClr val="F70656"/>
              </a:buClr>
              <a:buSzTx/>
              <a:buFontTx/>
              <a:buNone/>
              <a:tabLst/>
              <a:defRPr/>
            </a:pPr>
            <a:r>
              <a:rPr kumimoji="0" lang="en-US" sz="2150" b="0" i="0" u="none" strike="noStrike" kern="1200" cap="none" spc="0" normalizeH="0" baseline="0" noProof="0" dirty="0">
                <a:ln>
                  <a:noFill/>
                </a:ln>
                <a:solidFill>
                  <a:srgbClr val="FFFFFF"/>
                </a:solidFill>
                <a:effectLst/>
                <a:uLnTx/>
                <a:uFillTx/>
                <a:latin typeface="Calibri"/>
                <a:ea typeface="+mn-ea"/>
                <a:cs typeface="+mn-cs"/>
              </a:rPr>
              <a:t>Women Hires</a:t>
            </a:r>
          </a:p>
        </p:txBody>
      </p:sp>
      <p:sp>
        <p:nvSpPr>
          <p:cNvPr id="14" name="Rectangle 13">
            <a:extLst>
              <a:ext uri="{FF2B5EF4-FFF2-40B4-BE49-F238E27FC236}">
                <a16:creationId xmlns:a16="http://schemas.microsoft.com/office/drawing/2014/main" id="{1E1082DA-E1D0-40B9-B1D7-75EEEA01AF7B}"/>
              </a:ext>
            </a:extLst>
          </p:cNvPr>
          <p:cNvSpPr/>
          <p:nvPr/>
        </p:nvSpPr>
        <p:spPr>
          <a:xfrm>
            <a:off x="4539416" y="1807056"/>
            <a:ext cx="3049776" cy="1421928"/>
          </a:xfrm>
          <a:prstGeom prst="rect">
            <a:avLst/>
          </a:prstGeom>
        </p:spPr>
        <p:txBody>
          <a:bodyPr wrap="square">
            <a:spAutoFit/>
          </a:bodyPr>
          <a:lstStyle/>
          <a:p>
            <a:pPr defTabSz="914400">
              <a:lnSpc>
                <a:spcPct val="90000"/>
              </a:lnSpc>
              <a:buClr>
                <a:srgbClr val="F70656"/>
              </a:buClr>
              <a:buSzPct val="100000"/>
            </a:pPr>
            <a:r>
              <a:rPr lang="en-GB" sz="3200" b="1" dirty="0">
                <a:solidFill>
                  <a:schemeClr val="bg1"/>
                </a:solidFill>
                <a:cs typeface="Calibri"/>
              </a:rPr>
              <a:t>Advancing Women in Technology</a:t>
            </a:r>
            <a:endParaRPr lang="en-AU" sz="3200" b="1" dirty="0">
              <a:solidFill>
                <a:schemeClr val="bg1"/>
              </a:solidFill>
              <a:cs typeface="Calibri"/>
            </a:endParaRPr>
          </a:p>
        </p:txBody>
      </p:sp>
      <p:grpSp>
        <p:nvGrpSpPr>
          <p:cNvPr id="17" name="Group 4">
            <a:extLst>
              <a:ext uri="{FF2B5EF4-FFF2-40B4-BE49-F238E27FC236}">
                <a16:creationId xmlns:a16="http://schemas.microsoft.com/office/drawing/2014/main" id="{17E008B5-7688-0B44-9F11-55F6022B2734}"/>
              </a:ext>
            </a:extLst>
          </p:cNvPr>
          <p:cNvGrpSpPr>
            <a:grpSpLocks noChangeAspect="1"/>
          </p:cNvGrpSpPr>
          <p:nvPr/>
        </p:nvGrpSpPr>
        <p:grpSpPr bwMode="auto">
          <a:xfrm>
            <a:off x="10431239" y="6323073"/>
            <a:ext cx="1162049" cy="266699"/>
            <a:chOff x="6565" y="3974"/>
            <a:chExt cx="732" cy="168"/>
          </a:xfrm>
          <a:solidFill>
            <a:schemeClr val="bg1"/>
          </a:solidFill>
        </p:grpSpPr>
        <p:sp>
          <p:nvSpPr>
            <p:cNvPr id="18" name="Freeform 5">
              <a:extLst>
                <a:ext uri="{FF2B5EF4-FFF2-40B4-BE49-F238E27FC236}">
                  <a16:creationId xmlns:a16="http://schemas.microsoft.com/office/drawing/2014/main" id="{C590825B-B128-CF41-BF35-7F6C81E6A0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9" name="Freeform 6">
              <a:extLst>
                <a:ext uri="{FF2B5EF4-FFF2-40B4-BE49-F238E27FC236}">
                  <a16:creationId xmlns:a16="http://schemas.microsoft.com/office/drawing/2014/main" id="{112EFF80-1F4C-1144-8748-4CFD75535C21}"/>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0" name="Freeform 7">
              <a:extLst>
                <a:ext uri="{FF2B5EF4-FFF2-40B4-BE49-F238E27FC236}">
                  <a16:creationId xmlns:a16="http://schemas.microsoft.com/office/drawing/2014/main" id="{D66C1438-3A70-C041-A2F8-F875513A4A79}"/>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1" name="Freeform 8">
              <a:extLst>
                <a:ext uri="{FF2B5EF4-FFF2-40B4-BE49-F238E27FC236}">
                  <a16:creationId xmlns:a16="http://schemas.microsoft.com/office/drawing/2014/main" id="{F7BF9E81-5073-4A47-8684-689896853175}"/>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2" name="Freeform 9">
              <a:extLst>
                <a:ext uri="{FF2B5EF4-FFF2-40B4-BE49-F238E27FC236}">
                  <a16:creationId xmlns:a16="http://schemas.microsoft.com/office/drawing/2014/main" id="{DEEE8C23-2A8D-7E42-B501-6267043984F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3" name="Freeform 10">
              <a:extLst>
                <a:ext uri="{FF2B5EF4-FFF2-40B4-BE49-F238E27FC236}">
                  <a16:creationId xmlns:a16="http://schemas.microsoft.com/office/drawing/2014/main" id="{0452A67B-DD13-8248-9429-1D7EE669D64D}"/>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4" name="Freeform 11">
              <a:extLst>
                <a:ext uri="{FF2B5EF4-FFF2-40B4-BE49-F238E27FC236}">
                  <a16:creationId xmlns:a16="http://schemas.microsoft.com/office/drawing/2014/main" id="{D1EECB6E-3A0B-3643-8736-92E482997AAF}"/>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671121D3-9F40-B64B-A6FC-232ABAE7657E}"/>
              </a:ext>
            </a:extLst>
          </p:cNvPr>
          <p:cNvSpPr txBox="1"/>
          <p:nvPr/>
        </p:nvSpPr>
        <p:spPr>
          <a:xfrm>
            <a:off x="174206" y="6404154"/>
            <a:ext cx="340460" cy="230832"/>
          </a:xfrm>
          <a:prstGeom prst="rect">
            <a:avLst/>
          </a:prstGeom>
          <a:noFill/>
        </p:spPr>
        <p:txBody>
          <a:bodyPr wrap="square" rtlCol="0">
            <a:spAutoFit/>
          </a:bodyPr>
          <a:lstStyle/>
          <a:p>
            <a:pPr marL="0" indent="0" algn="ctr">
              <a:buClr>
                <a:schemeClr val="bg2"/>
              </a:buClr>
              <a:buFont typeface="Arial" panose="020B0604020202020204" pitchFamily="34" charset="0"/>
              <a:buNone/>
            </a:pPr>
            <a:fld id="{57B12796-A92F-1646-B106-2CF7D67DFBA1}" type="slidenum">
              <a:rPr lang="en-US" sz="900" smtClean="0">
                <a:solidFill>
                  <a:schemeClr val="accent6"/>
                </a:solidFill>
              </a:rPr>
              <a:pPr marL="0" indent="0" algn="ctr">
                <a:buClr>
                  <a:schemeClr val="bg2"/>
                </a:buClr>
                <a:buFont typeface="Arial" panose="020B0604020202020204" pitchFamily="34" charset="0"/>
                <a:buNone/>
              </a:pPr>
              <a:t>8</a:t>
            </a:fld>
            <a:endParaRPr lang="en-US" sz="900" dirty="0">
              <a:solidFill>
                <a:schemeClr val="accent6"/>
              </a:solidFill>
            </a:endParaRPr>
          </a:p>
        </p:txBody>
      </p:sp>
    </p:spTree>
    <p:extLst>
      <p:ext uri="{BB962C8B-B14F-4D97-AF65-F5344CB8AC3E}">
        <p14:creationId xmlns:p14="http://schemas.microsoft.com/office/powerpoint/2010/main" val="93678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839A361-2233-954B-9C22-10EBE89D554C}"/>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12427" b="12427"/>
          <a:stretch/>
        </p:blipFill>
        <p:spPr/>
      </p:pic>
      <p:sp>
        <p:nvSpPr>
          <p:cNvPr id="3" name="Online Image Placeholder 2">
            <a:extLst>
              <a:ext uri="{FF2B5EF4-FFF2-40B4-BE49-F238E27FC236}">
                <a16:creationId xmlns:a16="http://schemas.microsoft.com/office/drawing/2014/main" id="{D2BA9BB9-C1D9-E140-925A-D66A7045F4A3}"/>
              </a:ext>
            </a:extLst>
          </p:cNvPr>
          <p:cNvSpPr>
            <a:spLocks noGrp="1"/>
          </p:cNvSpPr>
          <p:nvPr>
            <p:ph type="clipArt" sz="quarter" idx="20"/>
          </p:nvPr>
        </p:nvSpPr>
        <p:spPr/>
      </p:sp>
      <p:sp>
        <p:nvSpPr>
          <p:cNvPr id="8" name="Text Placeholder 1">
            <a:extLst>
              <a:ext uri="{FF2B5EF4-FFF2-40B4-BE49-F238E27FC236}">
                <a16:creationId xmlns:a16="http://schemas.microsoft.com/office/drawing/2014/main" id="{DDF5433F-1354-4540-AB3B-F63E88B49823}"/>
              </a:ext>
            </a:extLst>
          </p:cNvPr>
          <p:cNvSpPr txBox="1">
            <a:spLocks/>
          </p:cNvSpPr>
          <p:nvPr/>
        </p:nvSpPr>
        <p:spPr>
          <a:xfrm>
            <a:off x="856684" y="2700093"/>
            <a:ext cx="4978400" cy="2713038"/>
          </a:xfrm>
          <a:prstGeom prst="rect">
            <a:avLst/>
          </a:prstGeom>
        </p:spPr>
        <p:txBody>
          <a:bodyPr vert="horz" wrap="square" lIns="0" tIns="0" rIns="0" bIns="0" rtlCol="0" anchor="t" anchorCtr="0">
            <a:normAutofit/>
          </a:bodyPr>
          <a:lst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None/>
              <a:tabLst/>
              <a:defRPr/>
            </a:pPr>
            <a:r>
              <a:rPr kumimoji="0" lang="en-GB" sz="6600" b="0" i="0" u="none" strike="noStrike" kern="1200" cap="none" spc="0" normalizeH="0" baseline="0" noProof="0">
                <a:ln>
                  <a:noFill/>
                </a:ln>
                <a:solidFill>
                  <a:srgbClr val="FFFFFF"/>
                </a:solidFill>
                <a:effectLst/>
                <a:uLnTx/>
                <a:uFillTx/>
                <a:latin typeface="+mj-lt"/>
                <a:ea typeface="+mn-ea"/>
                <a:cs typeface="Calibri" panose="020F0502020204030204" pitchFamily="34" charset="0"/>
              </a:rPr>
              <a:t>Questions?</a:t>
            </a:r>
          </a:p>
        </p:txBody>
      </p:sp>
      <p:cxnSp>
        <p:nvCxnSpPr>
          <p:cNvPr id="9" name="Straight Connector 8">
            <a:extLst>
              <a:ext uri="{FF2B5EF4-FFF2-40B4-BE49-F238E27FC236}">
                <a16:creationId xmlns:a16="http://schemas.microsoft.com/office/drawing/2014/main" id="{74478914-67A6-7440-9557-841021E6F3AF}"/>
              </a:ext>
              <a:ext uri="{C183D7F6-B498-43B3-948B-1728B52AA6E4}">
                <adec:decorative xmlns:adec="http://schemas.microsoft.com/office/drawing/2017/decorative" val="1"/>
              </a:ext>
            </a:extLst>
          </p:cNvPr>
          <p:cNvCxnSpPr>
            <a:cxnSpLocks/>
          </p:cNvCxnSpPr>
          <p:nvPr/>
        </p:nvCxnSpPr>
        <p:spPr>
          <a:xfrm flipH="1">
            <a:off x="856684" y="2567756"/>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30095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VEVA_Jan2020_External">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AVEVA_Jan2020_External" id="{B93F6A81-F94B-46A5-9CE7-4A03E0BED5BE}" vid="{32D2FE28-31C7-4F0E-9FDE-B84733C12909}"/>
    </a:ext>
  </a:extLst>
</a:theme>
</file>

<file path=ppt/theme/theme10.xml><?xml version="1.0" encoding="utf-8"?>
<a:theme xmlns:a="http://schemas.openxmlformats.org/drawingml/2006/main" name="3_AVEVA_PowerPoint_Oct2019_v2">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VEVA_PowerPoint_Template_Oct2019_v3.potx" id="{C4DCD6EF-2664-49E3-A2D1-3E8A055CCA62}" vid="{B04DC88E-E4FB-4F10-9519-CEF174A0F4E1}"/>
    </a:ext>
  </a:extLst>
</a:theme>
</file>

<file path=ppt/theme/theme11.xml><?xml version="1.0" encoding="utf-8"?>
<a:theme xmlns:a="http://schemas.openxmlformats.org/drawingml/2006/main" name="AVEVA_PowerPoint_Jan2021">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Presentation2" id="{24535414-254C-4315-810B-62BB754FA2A5}" vid="{B1E20336-7409-402E-99C1-CF94998E2C17}"/>
    </a:ext>
  </a:extLst>
</a:theme>
</file>

<file path=ppt/theme/theme12.xml><?xml version="1.0" encoding="utf-8"?>
<a:theme xmlns:a="http://schemas.openxmlformats.org/drawingml/2006/main" name="5_AVEVA_PowerPoint_Dec2019">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Presentation1" id="{489BC77E-DD77-4B33-8297-4555E549C83A}" vid="{DF777033-0B07-4AC6-8316-7CF7CABF5F3B}"/>
    </a:ext>
  </a:extLst>
</a:theme>
</file>

<file path=ppt/theme/theme13.xml><?xml version="1.0" encoding="utf-8"?>
<a:theme xmlns:a="http://schemas.openxmlformats.org/drawingml/2006/main" name="1_AVEVA_PowerPoint_Jan2021">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Presentation2" id="{24535414-254C-4315-810B-62BB754FA2A5}" vid="{B1E20336-7409-402E-99C1-CF94998E2C17}"/>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VEVA_PowerPoint_Dec2019">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Presentation1" id="{489BC77E-DD77-4B33-8297-4555E549C83A}" vid="{DF777033-0B07-4AC6-8316-7CF7CABF5F3B}"/>
    </a:ext>
  </a:extLst>
</a:theme>
</file>

<file path=ppt/theme/theme3.xml><?xml version="1.0" encoding="utf-8"?>
<a:theme xmlns:a="http://schemas.openxmlformats.org/drawingml/2006/main" name="1_AVEVA_Jan2020_External">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AVEVA_Jan2020_External" id="{B93F6A81-F94B-46A5-9CE7-4A03E0BED5BE}" vid="{32D2FE28-31C7-4F0E-9FDE-B84733C12909}"/>
    </a:ext>
  </a:extLst>
</a:theme>
</file>

<file path=ppt/theme/theme4.xml><?xml version="1.0" encoding="utf-8"?>
<a:theme xmlns:a="http://schemas.openxmlformats.org/drawingml/2006/main" name="AVEVA_PowerPoint_Oct2019_v2">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VEVA_PowerPoint_Template_Oct2019_v3.potx" id="{C4DCD6EF-2664-49E3-A2D1-3E8A055CCA62}" vid="{B04DC88E-E4FB-4F10-9519-CEF174A0F4E1}"/>
    </a:ext>
  </a:extLst>
</a:theme>
</file>

<file path=ppt/theme/theme5.xml><?xml version="1.0" encoding="utf-8"?>
<a:theme xmlns:a="http://schemas.openxmlformats.org/drawingml/2006/main" name="3_AVEVA_PowerPoint_Dec2019">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Presentation1" id="{489BC77E-DD77-4B33-8297-4555E549C83A}" vid="{DF777033-0B07-4AC6-8316-7CF7CABF5F3B}"/>
    </a:ext>
  </a:extLst>
</a:theme>
</file>

<file path=ppt/theme/theme6.xml><?xml version="1.0" encoding="utf-8"?>
<a:theme xmlns:a="http://schemas.openxmlformats.org/drawingml/2006/main" name="AVEVA_PowerPoint_Dec2019">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Presentation1" id="{0CA71BDF-1CEC-2C4B-8730-B621B45A6A9C}" vid="{DBA8DC96-9577-5045-BE0A-1FBECD61D044}"/>
    </a:ext>
  </a:extLst>
</a:theme>
</file>

<file path=ppt/theme/theme7.xml><?xml version="1.0" encoding="utf-8"?>
<a:theme xmlns:a="http://schemas.openxmlformats.org/drawingml/2006/main" name="1_AVEVA_PowerPoint_Oct2019_v2">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AVEVA_PowerPoint_Template_Nov2019_Internal_v6.potx" id="{7509F858-CD77-472B-9575-1F9C1EAE25D7}" vid="{E988C467-9F71-48E3-8A65-FFECEF311D75}"/>
    </a:ext>
  </a:extLst>
</a:theme>
</file>

<file path=ppt/theme/theme8.xml><?xml version="1.0" encoding="utf-8"?>
<a:theme xmlns:a="http://schemas.openxmlformats.org/drawingml/2006/main" name="1_AVEVA_PowerPoint_Dec2019">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Presentation1" id="{0CA71BDF-1CEC-2C4B-8730-B621B45A6A9C}" vid="{DBA8DC96-9577-5045-BE0A-1FBECD61D044}"/>
    </a:ext>
  </a:extLst>
</a:theme>
</file>

<file path=ppt/theme/theme9.xml><?xml version="1.0" encoding="utf-8"?>
<a:theme xmlns:a="http://schemas.openxmlformats.org/drawingml/2006/main" name="2_AVEVA_PowerPoint_Oct2019_v2">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VEVA_PowerPoint_Template_Oct2019_v3.potx" id="{C4DCD6EF-2664-49E3-A2D1-3E8A055CCA62}" vid="{B04DC88E-E4FB-4F10-9519-CEF174A0F4E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PersistId xmlns="6c40f4e7-a85e-48c3-99f3-b85063776b26" xsi:nil="true"/>
    <_dlc_DocIdUrl xmlns="6c40f4e7-a85e-48c3-99f3-b85063776b26">
      <Url>https://aveva.sharepoint.com/teams/Sales/Enablement/Highspot/_layouts/15/DocIdRedir.aspx?ID=SALE-2041085185-941</Url>
      <Description>SALE-2041085185-941</Description>
    </_dlc_DocIdUrl>
    <Security xmlns="5cb96cd8-23b4-4a2c-b864-070c2404a292">Internal Only</Security>
    <_dlc_DocId xmlns="6c40f4e7-a85e-48c3-99f3-b85063776b26">SALE-2041085185-941</_dlc_DocId>
    <Access xmlns="5cb96cd8-23b4-4a2c-b864-070c2404a292" xsi:nil="true"/>
    <Security0 xmlns="5cb96cd8-23b4-4a2c-b864-070c2404a292">
      <Value>AVEVA</Value>
    </Security0>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A5408B8B379D440863DA842E85A3421" ma:contentTypeVersion="21" ma:contentTypeDescription="Create a new document." ma:contentTypeScope="" ma:versionID="b7dbaeb53ae0b56ccfd22ec74212b6e4">
  <xsd:schema xmlns:xsd="http://www.w3.org/2001/XMLSchema" xmlns:xs="http://www.w3.org/2001/XMLSchema" xmlns:p="http://schemas.microsoft.com/office/2006/metadata/properties" xmlns:ns2="6c40f4e7-a85e-48c3-99f3-b85063776b26" xmlns:ns3="5cb96cd8-23b4-4a2c-b864-070c2404a292" targetNamespace="http://schemas.microsoft.com/office/2006/metadata/properties" ma:root="true" ma:fieldsID="9c6390069d56766d7d620a6b2772318a" ns2:_="" ns3:_="">
    <xsd:import namespace="6c40f4e7-a85e-48c3-99f3-b85063776b26"/>
    <xsd:import namespace="5cb96cd8-23b4-4a2c-b864-070c2404a292"/>
    <xsd:element name="properties">
      <xsd:complexType>
        <xsd:sequence>
          <xsd:element name="documentManagement">
            <xsd:complexType>
              <xsd:all>
                <xsd:element ref="ns2:_dlc_DocIdUrl" minOccurs="0"/>
                <xsd:element ref="ns3:Security"/>
                <xsd:element ref="ns3:Security0" minOccurs="0"/>
                <xsd:element ref="ns2:_dlc_DocId"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Acces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40f4e7-a85e-48c3-99f3-b85063776b26" elementFormDefault="qualified">
    <xsd:import namespace="http://schemas.microsoft.com/office/2006/documentManagement/types"/>
    <xsd:import namespace="http://schemas.microsoft.com/office/infopath/2007/PartnerControls"/>
    <xsd:element name="_dlc_DocIdUrl" ma:index="2"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8" nillable="true" ma:displayName="Document ID Value" ma:description="The value of the document ID assigned to this item." ma:hidden="true" ma:internalName="_dlc_DocId" ma:readOnly="false">
      <xsd:simpleType>
        <xsd:restriction base="dms:Text"/>
      </xsd:simpleType>
    </xsd:element>
    <xsd:element name="_dlc_DocIdPersistId" ma:index="10" nillable="true" ma:displayName="Persist ID" ma:description="Keep ID on add." ma:hidden="true" ma:internalName="_dlc_DocIdPersistId" ma:readOnly="false">
      <xsd:simpleType>
        <xsd:restriction base="dms:Boolean"/>
      </xsd:simpleType>
    </xsd:element>
    <xsd:element name="SharedWithUsers" ma:index="1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b96cd8-23b4-4a2c-b864-070c2404a292" elementFormDefault="qualified">
    <xsd:import namespace="http://schemas.microsoft.com/office/2006/documentManagement/types"/>
    <xsd:import namespace="http://schemas.microsoft.com/office/infopath/2007/PartnerControls"/>
    <xsd:element name="Security" ma:index="3" ma:displayName="Usage" ma:default="Internal Only" ma:description="If Internal this must not be used with customers" ma:format="Dropdown" ma:internalName="Security">
      <xsd:simpleType>
        <xsd:restriction base="dms:Choice">
          <xsd:enumeration value="Internal Only"/>
          <xsd:enumeration value="External"/>
        </xsd:restriction>
      </xsd:simpleType>
    </xsd:element>
    <xsd:element name="Security0" ma:index="4" nillable="true" ma:displayName="Can be shared with" ma:default="AVEVA" ma:description="This gives details on which category is able to see this item." ma:format="Dropdown" ma:internalName="Security0" ma:requiredMultiChoice="true">
      <xsd:complexType>
        <xsd:complexContent>
          <xsd:extension base="dms:MultiChoice">
            <xsd:sequence>
              <xsd:element name="Value" maxOccurs="unbounded" minOccurs="0" nillable="true">
                <xsd:simpleType>
                  <xsd:restriction base="dms:Choice">
                    <xsd:enumeration value="AVEVA"/>
                    <xsd:enumeration value="Distributors"/>
                    <xsd:enumeration value="Specialist Solution Providers"/>
                    <xsd:enumeration value="System Integrators"/>
                    <xsd:enumeration value="Technology Partners"/>
                    <xsd:enumeration value="OEM"/>
                    <xsd:enumeration value="Schneider"/>
                    <xsd:enumeration value="Alliance Partners"/>
                    <xsd:enumeration value="All"/>
                  </xsd:restriction>
                </xsd:simpleType>
              </xsd:element>
            </xsd:sequence>
          </xsd:extension>
        </xsd:complexContent>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AutoTags" ma:index="18" nillable="true" ma:displayName="Tags" ma:hidden="true"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hidden="true" ma:internalName="MediaServiceOCR" ma:readOnly="true">
      <xsd:simpleType>
        <xsd:restriction base="dms:Note"/>
      </xsd:simpleType>
    </xsd:element>
    <xsd:element name="Access" ma:index="24" nillable="true" ma:displayName="Access" ma:hidden="true" ma:internalName="Access" ma:readOnly="false">
      <xsd:simpleType>
        <xsd:restriction base="dms:Text">
          <xsd:maxLength value="255"/>
        </xsd:restriction>
      </xsd:simpleType>
    </xsd:element>
    <xsd:element name="MediaLengthInSeconds" ma:index="2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7109C9-E3BB-4E4C-8FE3-8B0C61F58D43}">
  <ds:schemaRefs>
    <ds:schemaRef ds:uri="http://schemas.microsoft.com/sharepoint/events"/>
  </ds:schemaRefs>
</ds:datastoreItem>
</file>

<file path=customXml/itemProps2.xml><?xml version="1.0" encoding="utf-8"?>
<ds:datastoreItem xmlns:ds="http://schemas.openxmlformats.org/officeDocument/2006/customXml" ds:itemID="{97532ADC-772D-4CFC-8EA6-8100B8B985BE}">
  <ds:schemaRefs>
    <ds:schemaRef ds:uri="http://purl.org/dc/terms/"/>
    <ds:schemaRef ds:uri="5cb96cd8-23b4-4a2c-b864-070c2404a292"/>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6c40f4e7-a85e-48c3-99f3-b85063776b26"/>
    <ds:schemaRef ds:uri="http://purl.org/dc/dcmitype/"/>
  </ds:schemaRefs>
</ds:datastoreItem>
</file>

<file path=customXml/itemProps3.xml><?xml version="1.0" encoding="utf-8"?>
<ds:datastoreItem xmlns:ds="http://schemas.openxmlformats.org/officeDocument/2006/customXml" ds:itemID="{9402DE85-616A-47FE-972F-FF89482514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40f4e7-a85e-48c3-99f3-b85063776b26"/>
    <ds:schemaRef ds:uri="5cb96cd8-23b4-4a2c-b864-070c2404a2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A5572B4-5759-405B-B1BF-F6D9821C3E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AVEVA_PowerPoint_Oct2019_v2</Template>
  <TotalTime>2043</TotalTime>
  <Words>1930</Words>
  <Application>Microsoft Office PowerPoint</Application>
  <PresentationFormat>Widescreen</PresentationFormat>
  <Paragraphs>150</Paragraphs>
  <Slides>9</Slides>
  <Notes>9</Notes>
  <HiddenSlides>0</HiddenSlides>
  <MMClips>0</MMClips>
  <ScaleCrop>false</ScaleCrop>
  <HeadingPairs>
    <vt:vector size="8" baseType="variant">
      <vt:variant>
        <vt:lpstr>Fonts Used</vt:lpstr>
      </vt:variant>
      <vt:variant>
        <vt:i4>10</vt:i4>
      </vt:variant>
      <vt:variant>
        <vt:lpstr>Theme</vt:lpstr>
      </vt:variant>
      <vt:variant>
        <vt:i4>13</vt:i4>
      </vt:variant>
      <vt:variant>
        <vt:lpstr>Embedded OLE Servers</vt:lpstr>
      </vt:variant>
      <vt:variant>
        <vt:i4>1</vt:i4>
      </vt:variant>
      <vt:variant>
        <vt:lpstr>Slide Titles</vt:lpstr>
      </vt:variant>
      <vt:variant>
        <vt:i4>9</vt:i4>
      </vt:variant>
    </vt:vector>
  </HeadingPairs>
  <TitlesOfParts>
    <vt:vector size="33" baseType="lpstr">
      <vt:lpstr>Arial</vt:lpstr>
      <vt:lpstr>Barlow</vt:lpstr>
      <vt:lpstr>Barlow Light</vt:lpstr>
      <vt:lpstr>Calibri</vt:lpstr>
      <vt:lpstr>Calibri Light</vt:lpstr>
      <vt:lpstr>Muli</vt:lpstr>
      <vt:lpstr>Muli Bold Roman</vt:lpstr>
      <vt:lpstr>Muli Italic</vt:lpstr>
      <vt:lpstr>Muli Regular Roman</vt:lpstr>
      <vt:lpstr>Segoe UI</vt:lpstr>
      <vt:lpstr>AVEVA_Jan2020_External</vt:lpstr>
      <vt:lpstr>2_AVEVA_PowerPoint_Dec2019</vt:lpstr>
      <vt:lpstr>1_AVEVA_Jan2020_External</vt:lpstr>
      <vt:lpstr>AVEVA_PowerPoint_Oct2019_v2</vt:lpstr>
      <vt:lpstr>3_AVEVA_PowerPoint_Dec2019</vt:lpstr>
      <vt:lpstr>AVEVA_PowerPoint_Dec2019</vt:lpstr>
      <vt:lpstr>1_AVEVA_PowerPoint_Oct2019_v2</vt:lpstr>
      <vt:lpstr>1_AVEVA_PowerPoint_Dec2019</vt:lpstr>
      <vt:lpstr>2_AVEVA_PowerPoint_Oct2019_v2</vt:lpstr>
      <vt:lpstr>3_AVEVA_PowerPoint_Oct2019_v2</vt:lpstr>
      <vt:lpstr>AVEVA_PowerPoint_Jan2021</vt:lpstr>
      <vt:lpstr>5_AVEVA_PowerPoint_Dec2019</vt:lpstr>
      <vt:lpstr>1_AVEVA_PowerPoint_Jan2021</vt:lpstr>
      <vt:lpstr>think-cell Slide</vt:lpstr>
      <vt:lpstr>PowerPoint Presentation</vt:lpstr>
      <vt:lpstr>AVEVA is a leader in industrial digital transformation</vt:lpstr>
      <vt:lpstr>We offer a powerful combination of technology and teamwork</vt:lpstr>
      <vt:lpstr>Accelerating the digital transformation of the industrial world</vt:lpstr>
      <vt:lpstr>Harnessing the power of information, AI and human insight</vt:lpstr>
      <vt:lpstr>Our software drives transformation for 20,000 customers</vt:lpstr>
      <vt:lpstr>Our integrated ESG vision</vt:lpstr>
      <vt:lpstr>Our pledge to sustainability leadership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Talbott</dc:creator>
  <dc:description>Version 4.0_x000d_
Job 1581_x000d_
Aug. 5, 2019</dc:description>
  <cp:lastModifiedBy>Andrew Paterson</cp:lastModifiedBy>
  <cp:revision>496</cp:revision>
  <cp:lastPrinted>2019-08-05T14:07:05Z</cp:lastPrinted>
  <dcterms:created xsi:type="dcterms:W3CDTF">2019-11-01T10:23:43Z</dcterms:created>
  <dcterms:modified xsi:type="dcterms:W3CDTF">2022-08-19T00:00:31Z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0x0101001A5408B8B379D440863DA842E85A3421</vt:lpwstr>
  </property>
  <property fmtid="{D5CDD505-2E9C-101B-9397-08002B2CF9AE}" pid="3" name="ArticulateGUID">
    <vt:lpwstr>AA2DDA35-649B-41CA-B0CB-A20890920A45</vt:lpwstr>
  </property>
  <property fmtid="{D5CDD505-2E9C-101B-9397-08002B2CF9AE}" pid="4" name="ArticulatePath">
    <vt:lpwstr>AVEVA Corporate Narrative - September 2021</vt:lpwstr>
  </property>
  <property fmtid="{D5CDD505-2E9C-101B-9397-08002B2CF9AE}" pid="5" name="_dlc_DocIdItemGuid">
    <vt:lpwstr>415a26c3-e466-457e-8c12-4c3cc2fdbd78</vt:lpwstr>
  </property>
</Properties>
</file>